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  <p:sldMasterId id="2147483669" r:id="rId2"/>
    <p:sldMasterId id="2147483656" r:id="rId3"/>
  </p:sldMasterIdLst>
  <p:notesMasterIdLst>
    <p:notesMasterId r:id="rId6"/>
  </p:notesMasterIdLst>
  <p:sldIdLst>
    <p:sldId id="256" r:id="rId4"/>
    <p:sldId id="290" r:id="rId5"/>
  </p:sldIdLst>
  <p:sldSz cx="12192000" cy="6858000"/>
  <p:notesSz cx="9601200" cy="7315200"/>
  <p:defaultTextStyle>
    <a:defPPr>
      <a:defRPr lang="en-US"/>
    </a:defPPr>
    <a:lvl1pPr marL="0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CFCF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634"/>
  </p:normalViewPr>
  <p:slideViewPr>
    <p:cSldViewPr>
      <p:cViewPr varScale="1">
        <p:scale>
          <a:sx n="58" d="100"/>
          <a:sy n="58" d="100"/>
        </p:scale>
        <p:origin x="102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22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108125A-CF0B-4788-AF7E-FCD27F359A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EC7383D-9EC9-43CE-A029-CE980AF62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4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7383D-9EC9-43CE-A029-CE980AF62978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7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10972800" cy="1600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2286000"/>
            <a:ext cx="10972800" cy="16764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author name(s)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4114800"/>
            <a:ext cx="10972800" cy="1676400"/>
          </a:xfrm>
        </p:spPr>
        <p:txBody>
          <a:bodyPr anchor="ctr"/>
          <a:lstStyle>
            <a:lvl1pPr marL="0" indent="0" algn="ctr">
              <a:buFontTx/>
              <a:buNone/>
              <a:defRPr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67" indent="0" algn="ctr">
              <a:buFontTx/>
              <a:buNone/>
              <a:defRPr/>
            </a:lvl2pPr>
            <a:lvl3pPr marL="914332" indent="0" algn="ctr">
              <a:buFontTx/>
              <a:buNone/>
              <a:defRPr/>
            </a:lvl3pPr>
            <a:lvl4pPr marL="1371498" indent="0" algn="ctr">
              <a:buFontTx/>
              <a:buNone/>
              <a:defRPr/>
            </a:lvl4pPr>
            <a:lvl5pPr marL="1828664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add author affiliations(s)</a:t>
            </a: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152399"/>
            <a:ext cx="1926565" cy="1023009"/>
          </a:xfrm>
          <a:prstGeom prst="rect">
            <a:avLst/>
          </a:prstGeom>
        </p:spPr>
      </p:pic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10143" y="6416675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6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9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16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58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76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93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6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67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26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05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68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95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768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9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3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1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5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7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6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7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9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8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28575" y="6248400"/>
            <a:ext cx="12192000" cy="609600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ISSM2020</a:t>
            </a:r>
            <a:endParaRPr kumimoji="1" lang="ja-JP" alt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1785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914400"/>
            <a:ext cx="11785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10143" y="6416675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2363544-5ACB-4E47-9D05-FE8BEF0D2304}"/>
              </a:ext>
            </a:extLst>
          </p:cNvPr>
          <p:cNvSpPr txBox="1">
            <a:spLocks/>
          </p:cNvSpPr>
          <p:nvPr userDrawn="1"/>
        </p:nvSpPr>
        <p:spPr>
          <a:xfrm>
            <a:off x="152400" y="6400801"/>
            <a:ext cx="3581400" cy="35083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Contest– 2. BIZ XXX</a:t>
            </a:r>
          </a:p>
          <a:p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41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332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74" indent="-342874" algn="l" defTabSz="91433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895" indent="-285730" algn="l" defTabSz="91433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1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80" indent="-228584" algn="l" defTabSz="91433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47" indent="-228584" algn="l" defTabSz="91433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12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60D30-5338-414F-9996-6A2C95AD23F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9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9E101-F39B-4231-8C44-4D8F1C1F5D75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5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Title of Presentation</a:t>
            </a:r>
            <a:endParaRPr lang="en-US" sz="4000" dirty="0"/>
          </a:p>
        </p:txBody>
      </p:sp>
      <p:sp>
        <p:nvSpPr>
          <p:cNvPr id="10" name="Subtitle 7">
            <a:extLst>
              <a:ext uri="{FF2B5EF4-FFF2-40B4-BE49-F238E27FC236}">
                <a16:creationId xmlns:a16="http://schemas.microsoft.com/office/drawing/2014/main" id="{6B0A6B68-C40D-45A0-BA38-A6E112C664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10972800" cy="1676400"/>
          </a:xfrm>
        </p:spPr>
        <p:txBody>
          <a:bodyPr>
            <a:normAutofit/>
          </a:bodyPr>
          <a:lstStyle/>
          <a:p>
            <a:r>
              <a:rPr lang="en-US" sz="3200" u="sng" dirty="0"/>
              <a:t>Presenter Name</a:t>
            </a:r>
            <a:r>
              <a:rPr lang="en-US" sz="3200" baseline="30000" dirty="0"/>
              <a:t>1</a:t>
            </a:r>
            <a:r>
              <a:rPr lang="en-US" sz="3200" dirty="0"/>
              <a:t>, Coauthor Name</a:t>
            </a:r>
            <a:r>
              <a:rPr lang="en-US" sz="3200" baseline="30000" dirty="0"/>
              <a:t>2</a:t>
            </a:r>
            <a:r>
              <a:rPr lang="en-US" sz="3200" dirty="0"/>
              <a:t>, </a:t>
            </a:r>
            <a:r>
              <a:rPr lang="ja-JP" altLang="en-US" sz="3200" dirty="0">
                <a:solidFill>
                  <a:srgbClr val="FF0000"/>
                </a:solidFill>
              </a:rPr>
              <a:t>*</a:t>
            </a:r>
            <a:br>
              <a:rPr lang="en-US" sz="3200" dirty="0"/>
            </a:br>
            <a:r>
              <a:rPr lang="en-US" sz="3200" dirty="0"/>
              <a:t>Coauthor Name</a:t>
            </a:r>
            <a:r>
              <a:rPr lang="en-US" sz="3200" baseline="30000" dirty="0"/>
              <a:t>1,2</a:t>
            </a:r>
            <a:r>
              <a:rPr lang="en-US" sz="3200" dirty="0"/>
              <a:t>, and Coauthor Name</a:t>
            </a:r>
            <a:r>
              <a:rPr lang="en-US" sz="3200" baseline="30000" dirty="0"/>
              <a:t>2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7817972E-E3E4-4608-985B-FF293C56F2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3886200"/>
            <a:ext cx="10972800" cy="1676400"/>
          </a:xfrm>
        </p:spPr>
        <p:txBody>
          <a:bodyPr>
            <a:normAutofit/>
          </a:bodyPr>
          <a:lstStyle/>
          <a:p>
            <a:r>
              <a:rPr lang="en-US" sz="3200" baseline="30000" dirty="0"/>
              <a:t>1</a:t>
            </a:r>
            <a:r>
              <a:rPr lang="en-US" sz="3200" dirty="0"/>
              <a:t> Affiliation</a:t>
            </a:r>
            <a:r>
              <a:rPr lang="ja-JP" altLang="en-US" sz="3200" dirty="0">
                <a:solidFill>
                  <a:srgbClr val="FF0000"/>
                </a:solidFill>
              </a:rPr>
              <a:t>**</a:t>
            </a:r>
            <a:r>
              <a:rPr lang="en-US" sz="3200" dirty="0"/>
              <a:t> One</a:t>
            </a:r>
            <a:br>
              <a:rPr lang="en-US" sz="3200" dirty="0"/>
            </a:br>
            <a:r>
              <a:rPr lang="en-US" sz="3200" baseline="30000" dirty="0"/>
              <a:t>2</a:t>
            </a:r>
            <a:r>
              <a:rPr lang="en-US" sz="3200" dirty="0"/>
              <a:t> Affiliation Two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5478FD-F1CF-418B-9E8D-5C76F715D4B7}"/>
              </a:ext>
            </a:extLst>
          </p:cNvPr>
          <p:cNvSpPr txBox="1"/>
          <p:nvPr/>
        </p:nvSpPr>
        <p:spPr>
          <a:xfrm>
            <a:off x="6101255" y="5147101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**大学名　学部　研究室など</a:t>
            </a:r>
            <a:endParaRPr kumimoji="1" lang="en-US" altLang="ja-JP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** 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Lab,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6B9A6D-BED6-475C-945F-AEFCCBB160DB}"/>
              </a:ext>
            </a:extLst>
          </p:cNvPr>
          <p:cNvSpPr txBox="1"/>
          <p:nvPr/>
        </p:nvSpPr>
        <p:spPr>
          <a:xfrm>
            <a:off x="5791200" y="3427544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*複数名可能</a:t>
            </a:r>
            <a:endParaRPr kumimoji="1" lang="en-US" altLang="ja-JP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kumimoji="1" lang="en-US" altLang="ja-JP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*Write name of all members involved in this proposal. 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08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4000" dirty="0"/>
              <a:t>Slide</a:t>
            </a:r>
            <a:r>
              <a:rPr lang="ja-JP" altLang="en-US" dirty="0"/>
              <a:t> </a:t>
            </a:r>
            <a:r>
              <a:rPr lang="en-US" altLang="ja-JP" dirty="0"/>
              <a:t>Format Request &amp; Saving your File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95275" indent="-295275"/>
            <a:r>
              <a:rPr lang="en-US" altLang="ja-JP" sz="3200" dirty="0"/>
              <a:t>MPEG4 </a:t>
            </a:r>
            <a:r>
              <a:rPr lang="ja-JP" altLang="en-US" sz="3200" dirty="0"/>
              <a:t>ビデオ（*</a:t>
            </a:r>
            <a:r>
              <a:rPr lang="en-US" altLang="ja-JP" sz="3200" dirty="0"/>
              <a:t>.MP4</a:t>
            </a:r>
            <a:r>
              <a:rPr lang="ja-JP" altLang="en-US" sz="3200" dirty="0"/>
              <a:t>）形式。</a:t>
            </a:r>
          </a:p>
          <a:p>
            <a:pPr marL="295275" indent="-295275"/>
            <a:r>
              <a:rPr lang="ja-JP" altLang="en-US" sz="3200" dirty="0"/>
              <a:t>再生時間は</a:t>
            </a:r>
            <a:r>
              <a:rPr lang="en-US" altLang="ja-JP" sz="3200" dirty="0"/>
              <a:t>5</a:t>
            </a:r>
            <a:r>
              <a:rPr lang="ja-JP" altLang="en-US" sz="3200" dirty="0"/>
              <a:t>分以内。</a:t>
            </a:r>
          </a:p>
          <a:p>
            <a:pPr marL="295275" indent="-295275"/>
            <a:r>
              <a:rPr lang="ja-JP" altLang="en-US" sz="3200" dirty="0"/>
              <a:t>映像、音声、字幕などの埋め込み使用も可。</a:t>
            </a:r>
          </a:p>
          <a:p>
            <a:pPr marL="295275" indent="-295275"/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10143" y="6416675"/>
            <a:ext cx="2514600" cy="365125"/>
          </a:xfrm>
        </p:spPr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9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</Words>
  <Application>Microsoft Office PowerPoint</Application>
  <PresentationFormat>ワイド画面</PresentationFormat>
  <Paragraphs>13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Trebuchet MS</vt:lpstr>
      <vt:lpstr>Office Theme</vt:lpstr>
      <vt:lpstr>1_Custom Design</vt:lpstr>
      <vt:lpstr>Custom Design</vt:lpstr>
      <vt:lpstr>Title of Presentation</vt:lpstr>
      <vt:lpstr>Slide Format Request &amp; Saving your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2020-08-27T03:16:00Z</dcterms:created>
  <dcterms:modified xsi:type="dcterms:W3CDTF">2020-08-27T03:16:03Z</dcterms:modified>
</cp:coreProperties>
</file>