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5" r:id="rId4"/>
    <p:sldId id="258" r:id="rId5"/>
    <p:sldId id="260" r:id="rId6"/>
    <p:sldId id="261" r:id="rId7"/>
    <p:sldId id="262" r:id="rId8"/>
    <p:sldId id="263" r:id="rId9"/>
    <p:sldId id="264" r:id="rId10"/>
  </p:sldIdLst>
  <p:sldSz cx="9144000" cy="6858000" type="screen4x3"/>
  <p:notesSz cx="9144000" cy="6858000"/>
  <p:defaultTextStyle>
    <a:defPPr>
      <a:defRPr lang="en-US"/>
    </a:defPPr>
    <a:lvl1pPr algn="l" rtl="0" eaLnBrk="0" fontAlgn="base" hangingPunct="0">
      <a:spcBef>
        <a:spcPct val="0"/>
      </a:spcBef>
      <a:spcAft>
        <a:spcPct val="0"/>
      </a:spcAft>
      <a:defRPr sz="2000" b="1" kern="1200">
        <a:solidFill>
          <a:srgbClr val="FFFF00"/>
        </a:solidFill>
        <a:latin typeface="Arial" panose="020B0604020202020204" pitchFamily="34" charset="0"/>
        <a:ea typeface="+mn-ea"/>
        <a:cs typeface="+mn-cs"/>
      </a:defRPr>
    </a:lvl1pPr>
    <a:lvl2pPr marL="457200" algn="l" rtl="0" eaLnBrk="0" fontAlgn="base" hangingPunct="0">
      <a:spcBef>
        <a:spcPct val="0"/>
      </a:spcBef>
      <a:spcAft>
        <a:spcPct val="0"/>
      </a:spcAft>
      <a:defRPr sz="2000" b="1" kern="1200">
        <a:solidFill>
          <a:srgbClr val="FFFF00"/>
        </a:solidFill>
        <a:latin typeface="Arial" panose="020B0604020202020204" pitchFamily="34" charset="0"/>
        <a:ea typeface="+mn-ea"/>
        <a:cs typeface="+mn-cs"/>
      </a:defRPr>
    </a:lvl2pPr>
    <a:lvl3pPr marL="914400" algn="l" rtl="0" eaLnBrk="0" fontAlgn="base" hangingPunct="0">
      <a:spcBef>
        <a:spcPct val="0"/>
      </a:spcBef>
      <a:spcAft>
        <a:spcPct val="0"/>
      </a:spcAft>
      <a:defRPr sz="2000" b="1" kern="1200">
        <a:solidFill>
          <a:srgbClr val="FFFF00"/>
        </a:solidFill>
        <a:latin typeface="Arial" panose="020B0604020202020204" pitchFamily="34" charset="0"/>
        <a:ea typeface="+mn-ea"/>
        <a:cs typeface="+mn-cs"/>
      </a:defRPr>
    </a:lvl3pPr>
    <a:lvl4pPr marL="1371600" algn="l" rtl="0" eaLnBrk="0" fontAlgn="base" hangingPunct="0">
      <a:spcBef>
        <a:spcPct val="0"/>
      </a:spcBef>
      <a:spcAft>
        <a:spcPct val="0"/>
      </a:spcAft>
      <a:defRPr sz="2000" b="1" kern="1200">
        <a:solidFill>
          <a:srgbClr val="FFFF00"/>
        </a:solidFill>
        <a:latin typeface="Arial" panose="020B0604020202020204" pitchFamily="34" charset="0"/>
        <a:ea typeface="+mn-ea"/>
        <a:cs typeface="+mn-cs"/>
      </a:defRPr>
    </a:lvl4pPr>
    <a:lvl5pPr marL="1828800" algn="l" rtl="0" eaLnBrk="0" fontAlgn="base" hangingPunct="0">
      <a:spcBef>
        <a:spcPct val="0"/>
      </a:spcBef>
      <a:spcAft>
        <a:spcPct val="0"/>
      </a:spcAft>
      <a:defRPr sz="2000" b="1" kern="1200">
        <a:solidFill>
          <a:srgbClr val="FFFF00"/>
        </a:solidFill>
        <a:latin typeface="Arial" panose="020B0604020202020204" pitchFamily="34" charset="0"/>
        <a:ea typeface="+mn-ea"/>
        <a:cs typeface="+mn-cs"/>
      </a:defRPr>
    </a:lvl5pPr>
    <a:lvl6pPr marL="2286000" algn="l" defTabSz="914400" rtl="0" eaLnBrk="1" latinLnBrk="0" hangingPunct="1">
      <a:defRPr sz="2000" b="1" kern="1200">
        <a:solidFill>
          <a:srgbClr val="FFFF00"/>
        </a:solidFill>
        <a:latin typeface="Arial" panose="020B0604020202020204" pitchFamily="34" charset="0"/>
        <a:ea typeface="+mn-ea"/>
        <a:cs typeface="+mn-cs"/>
      </a:defRPr>
    </a:lvl6pPr>
    <a:lvl7pPr marL="2743200" algn="l" defTabSz="914400" rtl="0" eaLnBrk="1" latinLnBrk="0" hangingPunct="1">
      <a:defRPr sz="2000" b="1" kern="1200">
        <a:solidFill>
          <a:srgbClr val="FFFF00"/>
        </a:solidFill>
        <a:latin typeface="Arial" panose="020B0604020202020204" pitchFamily="34" charset="0"/>
        <a:ea typeface="+mn-ea"/>
        <a:cs typeface="+mn-cs"/>
      </a:defRPr>
    </a:lvl7pPr>
    <a:lvl8pPr marL="3200400" algn="l" defTabSz="914400" rtl="0" eaLnBrk="1" latinLnBrk="0" hangingPunct="1">
      <a:defRPr sz="2000" b="1" kern="1200">
        <a:solidFill>
          <a:srgbClr val="FFFF00"/>
        </a:solidFill>
        <a:latin typeface="Arial" panose="020B0604020202020204" pitchFamily="34" charset="0"/>
        <a:ea typeface="+mn-ea"/>
        <a:cs typeface="+mn-cs"/>
      </a:defRPr>
    </a:lvl8pPr>
    <a:lvl9pPr marL="3657600" algn="l" defTabSz="914400" rtl="0" eaLnBrk="1" latinLnBrk="0" hangingPunct="1">
      <a:defRPr sz="2000" b="1" kern="1200">
        <a:solidFill>
          <a:srgbClr val="FFFF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66"/>
    <a:srgbClr val="FFFF00"/>
    <a:srgbClr val="EF9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67" autoAdjust="0"/>
  </p:normalViewPr>
  <p:slideViewPr>
    <p:cSldViewPr>
      <p:cViewPr varScale="1">
        <p:scale>
          <a:sx n="84" d="100"/>
          <a:sy n="84" d="100"/>
        </p:scale>
        <p:origin x="90" y="5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804" y="-84"/>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96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b="0" i="1">
                <a:solidFill>
                  <a:schemeClr val="tx1"/>
                </a:solidFill>
              </a:defRPr>
            </a:lvl1pPr>
          </a:lstStyle>
          <a:p>
            <a:endParaRPr lang="en-US" altLang="ja-JP"/>
          </a:p>
        </p:txBody>
      </p:sp>
      <p:sp>
        <p:nvSpPr>
          <p:cNvPr id="3075" name="Rectangle 3"/>
          <p:cNvSpPr>
            <a:spLocks noGrp="1" noChangeArrowheads="1"/>
          </p:cNvSpPr>
          <p:nvPr>
            <p:ph type="dt" sz="quarter" idx="1"/>
          </p:nvPr>
        </p:nvSpPr>
        <p:spPr bwMode="auto">
          <a:xfrm>
            <a:off x="5181600" y="0"/>
            <a:ext cx="396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b="0" i="1">
                <a:solidFill>
                  <a:schemeClr val="tx1"/>
                </a:solidFill>
              </a:defRPr>
            </a:lvl1pPr>
          </a:lstStyle>
          <a:p>
            <a:endParaRPr lang="en-US" altLang="ja-JP"/>
          </a:p>
        </p:txBody>
      </p:sp>
      <p:sp>
        <p:nvSpPr>
          <p:cNvPr id="3076" name="Rectangle 4"/>
          <p:cNvSpPr>
            <a:spLocks noGrp="1" noChangeArrowheads="1"/>
          </p:cNvSpPr>
          <p:nvPr>
            <p:ph type="ftr" sz="quarter" idx="2"/>
          </p:nvPr>
        </p:nvSpPr>
        <p:spPr bwMode="auto">
          <a:xfrm>
            <a:off x="0" y="6477000"/>
            <a:ext cx="396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b="0" i="1">
                <a:solidFill>
                  <a:schemeClr val="tx1"/>
                </a:solidFill>
              </a:defRPr>
            </a:lvl1pPr>
          </a:lstStyle>
          <a:p>
            <a:r>
              <a:rPr lang="ja-JP" altLang="en-US"/>
              <a:t>ISSM 2003 Speaker Template Notes</a:t>
            </a:r>
            <a:endParaRPr lang="en-US" altLang="ja-JP"/>
          </a:p>
        </p:txBody>
      </p:sp>
      <p:sp>
        <p:nvSpPr>
          <p:cNvPr id="3077" name="Rectangle 5"/>
          <p:cNvSpPr>
            <a:spLocks noGrp="1" noChangeArrowheads="1"/>
          </p:cNvSpPr>
          <p:nvPr>
            <p:ph type="sldNum" sz="quarter" idx="3"/>
          </p:nvPr>
        </p:nvSpPr>
        <p:spPr bwMode="auto">
          <a:xfrm>
            <a:off x="5181600" y="6477000"/>
            <a:ext cx="396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b="0" i="1">
                <a:solidFill>
                  <a:schemeClr val="tx1"/>
                </a:solidFill>
              </a:defRPr>
            </a:lvl1pPr>
          </a:lstStyle>
          <a:p>
            <a:fld id="{D294351E-15F4-475F-A4FF-4292623E058F}" type="slidenum">
              <a:rPr lang="ja-JP" altLang="en-US"/>
              <a:pPr/>
              <a:t>‹#›</a:t>
            </a:fld>
            <a:endParaRPr lang="en-US" altLang="ja-JP"/>
          </a:p>
        </p:txBody>
      </p:sp>
      <p:sp>
        <p:nvSpPr>
          <p:cNvPr id="3078" name="Rectangle 6"/>
          <p:cNvSpPr>
            <a:spLocks noChangeArrowheads="1"/>
          </p:cNvSpPr>
          <p:nvPr/>
        </p:nvSpPr>
        <p:spPr bwMode="auto">
          <a:xfrm>
            <a:off x="4192588" y="6521450"/>
            <a:ext cx="758825"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68363">
              <a:defRPr sz="2400">
                <a:solidFill>
                  <a:schemeClr val="tx1"/>
                </a:solidFill>
                <a:latin typeface="Times New Roman" panose="02020603050405020304" pitchFamily="18" charset="0"/>
              </a:defRPr>
            </a:lvl1pPr>
            <a:lvl2pPr marL="434975" defTabSz="868363">
              <a:defRPr sz="2400">
                <a:solidFill>
                  <a:schemeClr val="tx1"/>
                </a:solidFill>
                <a:latin typeface="Times New Roman" panose="02020603050405020304" pitchFamily="18" charset="0"/>
              </a:defRPr>
            </a:lvl2pPr>
            <a:lvl3pPr marL="868363" defTabSz="868363">
              <a:defRPr sz="2400">
                <a:solidFill>
                  <a:schemeClr val="tx1"/>
                </a:solidFill>
                <a:latin typeface="Times New Roman" panose="02020603050405020304" pitchFamily="18" charset="0"/>
              </a:defRPr>
            </a:lvl3pPr>
            <a:lvl4pPr marL="1303338" defTabSz="868363">
              <a:defRPr sz="2400">
                <a:solidFill>
                  <a:schemeClr val="tx1"/>
                </a:solidFill>
                <a:latin typeface="Times New Roman" panose="02020603050405020304" pitchFamily="18" charset="0"/>
              </a:defRPr>
            </a:lvl4pPr>
            <a:lvl5pPr marL="1736725" defTabSz="868363">
              <a:defRPr sz="2400">
                <a:solidFill>
                  <a:schemeClr val="tx1"/>
                </a:solidFill>
                <a:latin typeface="Times New Roman" panose="02020603050405020304" pitchFamily="18" charset="0"/>
              </a:defRPr>
            </a:lvl5pPr>
            <a:lvl6pPr marL="2193925" defTabSz="868363" eaLnBrk="0" fontAlgn="base" hangingPunct="0">
              <a:spcBef>
                <a:spcPct val="0"/>
              </a:spcBef>
              <a:spcAft>
                <a:spcPct val="0"/>
              </a:spcAft>
              <a:defRPr sz="2400">
                <a:solidFill>
                  <a:schemeClr val="tx1"/>
                </a:solidFill>
                <a:latin typeface="Times New Roman" panose="02020603050405020304" pitchFamily="18" charset="0"/>
              </a:defRPr>
            </a:lvl6pPr>
            <a:lvl7pPr marL="2651125" defTabSz="868363" eaLnBrk="0" fontAlgn="base" hangingPunct="0">
              <a:spcBef>
                <a:spcPct val="0"/>
              </a:spcBef>
              <a:spcAft>
                <a:spcPct val="0"/>
              </a:spcAft>
              <a:defRPr sz="2400">
                <a:solidFill>
                  <a:schemeClr val="tx1"/>
                </a:solidFill>
                <a:latin typeface="Times New Roman" panose="02020603050405020304" pitchFamily="18" charset="0"/>
              </a:defRPr>
            </a:lvl7pPr>
            <a:lvl8pPr marL="3108325" defTabSz="868363" eaLnBrk="0" fontAlgn="base" hangingPunct="0">
              <a:spcBef>
                <a:spcPct val="0"/>
              </a:spcBef>
              <a:spcAft>
                <a:spcPct val="0"/>
              </a:spcAft>
              <a:defRPr sz="2400">
                <a:solidFill>
                  <a:schemeClr val="tx1"/>
                </a:solidFill>
                <a:latin typeface="Times New Roman" panose="02020603050405020304" pitchFamily="18" charset="0"/>
              </a:defRPr>
            </a:lvl8pPr>
            <a:lvl9pPr marL="3565525" defTabSz="868363"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ja-JP" sz="1200" b="0">
                <a:latin typeface="Arial" panose="020B0604020202020204" pitchFamily="34" charset="0"/>
              </a:rPr>
              <a:t>Page </a:t>
            </a:r>
            <a:fld id="{628D8E2A-48AA-4B35-AA57-EBE92F07724B}" type="slidenum">
              <a:rPr lang="en-US" altLang="ja-JP" sz="1200" b="0">
                <a:latin typeface="Arial" panose="020B0604020202020204" pitchFamily="34" charset="0"/>
              </a:rPr>
              <a:pPr algn="ctr">
                <a:lnSpc>
                  <a:spcPct val="90000"/>
                </a:lnSpc>
              </a:pPr>
              <a:t>‹#›</a:t>
            </a:fld>
            <a:endParaRPr lang="en-US" altLang="ja-JP" sz="1200" b="0">
              <a:latin typeface="Arial" panose="020B0604020202020204" pitchFamily="34" charset="0"/>
            </a:endParaRPr>
          </a:p>
        </p:txBody>
      </p:sp>
    </p:spTree>
    <p:extLst>
      <p:ext uri="{BB962C8B-B14F-4D97-AF65-F5344CB8AC3E}">
        <p14:creationId xmlns:p14="http://schemas.microsoft.com/office/powerpoint/2010/main" val="1164164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96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b="0" i="1">
                <a:solidFill>
                  <a:schemeClr val="tx1"/>
                </a:solidFill>
                <a:latin typeface="Times New Roman" panose="02020603050405020304" pitchFamily="18" charset="0"/>
              </a:defRPr>
            </a:lvl1pPr>
          </a:lstStyle>
          <a:p>
            <a:endParaRPr lang="en-US" altLang="ja-JP"/>
          </a:p>
        </p:txBody>
      </p:sp>
      <p:sp>
        <p:nvSpPr>
          <p:cNvPr id="2051" name="Rectangle 3"/>
          <p:cNvSpPr>
            <a:spLocks noGrp="1" noChangeArrowheads="1"/>
          </p:cNvSpPr>
          <p:nvPr>
            <p:ph type="dt" idx="1"/>
          </p:nvPr>
        </p:nvSpPr>
        <p:spPr bwMode="auto">
          <a:xfrm>
            <a:off x="5181600" y="0"/>
            <a:ext cx="396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b="0" i="1">
                <a:solidFill>
                  <a:schemeClr val="tx1"/>
                </a:solidFill>
                <a:latin typeface="Times New Roman" panose="02020603050405020304" pitchFamily="18" charset="0"/>
              </a:defRPr>
            </a:lvl1pPr>
          </a:lstStyle>
          <a:p>
            <a:endParaRPr lang="en-US" altLang="ja-JP"/>
          </a:p>
        </p:txBody>
      </p:sp>
      <p:sp>
        <p:nvSpPr>
          <p:cNvPr id="2052" name="Rectangle 4"/>
          <p:cNvSpPr>
            <a:spLocks noGrp="1" noChangeArrowheads="1"/>
          </p:cNvSpPr>
          <p:nvPr>
            <p:ph type="ftr" sz="quarter" idx="4"/>
          </p:nvPr>
        </p:nvSpPr>
        <p:spPr bwMode="auto">
          <a:xfrm>
            <a:off x="4953000" y="6477000"/>
            <a:ext cx="3886200" cy="7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b="0" i="1">
                <a:solidFill>
                  <a:schemeClr val="tx1"/>
                </a:solidFill>
              </a:defRPr>
            </a:lvl1pPr>
          </a:lstStyle>
          <a:p>
            <a:r>
              <a:rPr lang="ja-JP" altLang="en-US"/>
              <a:t>ISSM 2003 Speaker Template Notes</a:t>
            </a:r>
            <a:endParaRPr lang="en-US" altLang="ja-JP"/>
          </a:p>
        </p:txBody>
      </p:sp>
      <p:sp>
        <p:nvSpPr>
          <p:cNvPr id="2053" name="Rectangle 5"/>
          <p:cNvSpPr>
            <a:spLocks noChangeArrowheads="1"/>
          </p:cNvSpPr>
          <p:nvPr/>
        </p:nvSpPr>
        <p:spPr bwMode="auto">
          <a:xfrm>
            <a:off x="4192588" y="6400800"/>
            <a:ext cx="757237"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68363">
              <a:defRPr sz="2400">
                <a:solidFill>
                  <a:schemeClr val="tx1"/>
                </a:solidFill>
                <a:latin typeface="Times New Roman" panose="02020603050405020304" pitchFamily="18" charset="0"/>
              </a:defRPr>
            </a:lvl1pPr>
            <a:lvl2pPr marL="434975" defTabSz="868363">
              <a:defRPr sz="2400">
                <a:solidFill>
                  <a:schemeClr val="tx1"/>
                </a:solidFill>
                <a:latin typeface="Times New Roman" panose="02020603050405020304" pitchFamily="18" charset="0"/>
              </a:defRPr>
            </a:lvl2pPr>
            <a:lvl3pPr marL="868363" defTabSz="868363">
              <a:defRPr sz="2400">
                <a:solidFill>
                  <a:schemeClr val="tx1"/>
                </a:solidFill>
                <a:latin typeface="Times New Roman" panose="02020603050405020304" pitchFamily="18" charset="0"/>
              </a:defRPr>
            </a:lvl3pPr>
            <a:lvl4pPr marL="1303338" defTabSz="868363">
              <a:defRPr sz="2400">
                <a:solidFill>
                  <a:schemeClr val="tx1"/>
                </a:solidFill>
                <a:latin typeface="Times New Roman" panose="02020603050405020304" pitchFamily="18" charset="0"/>
              </a:defRPr>
            </a:lvl4pPr>
            <a:lvl5pPr marL="1736725" defTabSz="868363">
              <a:defRPr sz="2400">
                <a:solidFill>
                  <a:schemeClr val="tx1"/>
                </a:solidFill>
                <a:latin typeface="Times New Roman" panose="02020603050405020304" pitchFamily="18" charset="0"/>
              </a:defRPr>
            </a:lvl5pPr>
            <a:lvl6pPr marL="2193925" defTabSz="868363" eaLnBrk="0" fontAlgn="base" hangingPunct="0">
              <a:spcBef>
                <a:spcPct val="0"/>
              </a:spcBef>
              <a:spcAft>
                <a:spcPct val="0"/>
              </a:spcAft>
              <a:defRPr sz="2400">
                <a:solidFill>
                  <a:schemeClr val="tx1"/>
                </a:solidFill>
                <a:latin typeface="Times New Roman" panose="02020603050405020304" pitchFamily="18" charset="0"/>
              </a:defRPr>
            </a:lvl6pPr>
            <a:lvl7pPr marL="2651125" defTabSz="868363" eaLnBrk="0" fontAlgn="base" hangingPunct="0">
              <a:spcBef>
                <a:spcPct val="0"/>
              </a:spcBef>
              <a:spcAft>
                <a:spcPct val="0"/>
              </a:spcAft>
              <a:defRPr sz="2400">
                <a:solidFill>
                  <a:schemeClr val="tx1"/>
                </a:solidFill>
                <a:latin typeface="Times New Roman" panose="02020603050405020304" pitchFamily="18" charset="0"/>
              </a:defRPr>
            </a:lvl7pPr>
            <a:lvl8pPr marL="3108325" defTabSz="868363" eaLnBrk="0" fontAlgn="base" hangingPunct="0">
              <a:spcBef>
                <a:spcPct val="0"/>
              </a:spcBef>
              <a:spcAft>
                <a:spcPct val="0"/>
              </a:spcAft>
              <a:defRPr sz="2400">
                <a:solidFill>
                  <a:schemeClr val="tx1"/>
                </a:solidFill>
                <a:latin typeface="Times New Roman" panose="02020603050405020304" pitchFamily="18" charset="0"/>
              </a:defRPr>
            </a:lvl8pPr>
            <a:lvl9pPr marL="3565525" defTabSz="868363"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ja-JP" sz="1200" b="0">
                <a:latin typeface="Arial" panose="020B0604020202020204" pitchFamily="34" charset="0"/>
              </a:rPr>
              <a:t>Page </a:t>
            </a:r>
            <a:fld id="{3CDF04EC-6BDE-4CD9-B50A-3369930C6CB8}" type="slidenum">
              <a:rPr lang="en-US" altLang="ja-JP" sz="1200" b="0">
                <a:latin typeface="Arial" panose="020B0604020202020204" pitchFamily="34" charset="0"/>
              </a:rPr>
              <a:pPr algn="ctr">
                <a:lnSpc>
                  <a:spcPct val="90000"/>
                </a:lnSpc>
              </a:pPr>
              <a:t>‹#›</a:t>
            </a:fld>
            <a:endParaRPr lang="en-US" altLang="ja-JP" sz="1200" b="0">
              <a:latin typeface="Arial" panose="020B0604020202020204" pitchFamily="34" charset="0"/>
            </a:endParaRPr>
          </a:p>
        </p:txBody>
      </p:sp>
      <p:sp>
        <p:nvSpPr>
          <p:cNvPr id="2054" name="Rectangle 6"/>
          <p:cNvSpPr>
            <a:spLocks noGrp="1" noRot="1" noChangeAspect="1" noChangeArrowheads="1" noTextEdit="1"/>
          </p:cNvSpPr>
          <p:nvPr>
            <p:ph type="sldImg" idx="2"/>
          </p:nvPr>
        </p:nvSpPr>
        <p:spPr bwMode="auto">
          <a:xfrm>
            <a:off x="306388" y="623888"/>
            <a:ext cx="3017837" cy="225742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3600450" y="620713"/>
            <a:ext cx="5259388" cy="5478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Body Text</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6" name="Line 8"/>
          <p:cNvSpPr>
            <a:spLocks noChangeShapeType="1"/>
          </p:cNvSpPr>
          <p:nvPr/>
        </p:nvSpPr>
        <p:spPr bwMode="auto">
          <a:xfrm>
            <a:off x="301625" y="6329363"/>
            <a:ext cx="86058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7" name="Line 9"/>
          <p:cNvSpPr>
            <a:spLocks noChangeShapeType="1"/>
          </p:cNvSpPr>
          <p:nvPr/>
        </p:nvSpPr>
        <p:spPr bwMode="auto">
          <a:xfrm>
            <a:off x="280988" y="455613"/>
            <a:ext cx="86042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088529463"/>
      </p:ext>
    </p:extLst>
  </p:cSld>
  <p:clrMap bg1="lt1" tx1="dk1" bg2="lt2" tx2="dk2" accent1="accent1" accent2="accent2" accent3="accent3" accent4="accent4" accent5="accent5" accent6="accent6" hlink="hlink" folHlink="folHlink"/>
  <p:hf hdr="0" dt="0"/>
  <p:notesStyle>
    <a:lvl1pPr algn="l" rtl="0" eaLnBrk="0" fontAlgn="base" hangingPunct="0">
      <a:lnSpc>
        <a:spcPct val="89000"/>
      </a:lnSpc>
      <a:spcBef>
        <a:spcPct val="4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lnSpc>
        <a:spcPct val="89000"/>
      </a:lnSpc>
      <a:spcBef>
        <a:spcPct val="4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lnSpc>
        <a:spcPct val="89000"/>
      </a:lnSpc>
      <a:spcBef>
        <a:spcPct val="4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lnSpc>
        <a:spcPct val="89000"/>
      </a:lnSpc>
      <a:spcBef>
        <a:spcPct val="4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lnSpc>
        <a:spcPct val="89000"/>
      </a:lnSpc>
      <a:spcBef>
        <a:spcPct val="4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r>
              <a:rPr lang="ja-JP" altLang="en-US"/>
              <a:t>ISSM 2003 Speaker Template Notes</a:t>
            </a:r>
            <a:endParaRPr lang="en-US" altLang="ja-JP"/>
          </a:p>
        </p:txBody>
      </p:sp>
      <p:sp>
        <p:nvSpPr>
          <p:cNvPr id="5122" name="Rectangle 2"/>
          <p:cNvSpPr>
            <a:spLocks noGrp="1" noRot="1" noChangeAspect="1" noChangeArrowheads="1" noTextEdit="1"/>
          </p:cNvSpPr>
          <p:nvPr>
            <p:ph type="sldImg"/>
          </p:nvPr>
        </p:nvSpPr>
        <p:spPr>
          <a:xfrm>
            <a:off x="309563" y="623888"/>
            <a:ext cx="3011487" cy="2257425"/>
          </a:xfrm>
          <a:ln cap="flat"/>
        </p:spPr>
      </p:sp>
      <p:sp>
        <p:nvSpPr>
          <p:cNvPr id="5123" name="Rectangle 3"/>
          <p:cNvSpPr>
            <a:spLocks noGrp="1" noChangeArrowheads="1"/>
          </p:cNvSpPr>
          <p:nvPr>
            <p:ph type="body" idx="1"/>
          </p:nvPr>
        </p:nvSpPr>
        <p:spPr>
          <a:noFill/>
          <a:ln/>
        </p:spPr>
        <p:txBody>
          <a:bodyPr/>
          <a:lstStyle/>
          <a:p>
            <a:pPr>
              <a:lnSpc>
                <a:spcPct val="90000"/>
              </a:lnSpc>
            </a:pPr>
            <a:r>
              <a:rPr lang="en-US" altLang="ja-JP"/>
              <a:t>Title Slide</a:t>
            </a:r>
          </a:p>
          <a:p>
            <a:pPr>
              <a:lnSpc>
                <a:spcPct val="90000"/>
              </a:lnSpc>
            </a:pPr>
            <a:r>
              <a:rPr lang="en-US" altLang="ja-JP"/>
              <a:t>If your Presentation Title is very long you may need to use plain text instead of bold or modify the font size to fit.</a:t>
            </a:r>
          </a:p>
        </p:txBody>
      </p:sp>
    </p:spTree>
    <p:extLst>
      <p:ext uri="{BB962C8B-B14F-4D97-AF65-F5344CB8AC3E}">
        <p14:creationId xmlns:p14="http://schemas.microsoft.com/office/powerpoint/2010/main" val="1608887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r>
              <a:rPr lang="ja-JP" altLang="en-US"/>
              <a:t>ISSM 2003 Speaker Template Notes</a:t>
            </a:r>
            <a:endParaRPr lang="en-US" altLang="ja-JP"/>
          </a:p>
        </p:txBody>
      </p:sp>
      <p:sp>
        <p:nvSpPr>
          <p:cNvPr id="7170" name="Rectangle 2"/>
          <p:cNvSpPr>
            <a:spLocks noGrp="1" noRot="1" noChangeAspect="1" noChangeArrowheads="1" noTextEdit="1"/>
          </p:cNvSpPr>
          <p:nvPr>
            <p:ph type="sldImg"/>
          </p:nvPr>
        </p:nvSpPr>
        <p:spPr>
          <a:xfrm>
            <a:off x="280988" y="700088"/>
            <a:ext cx="3011487" cy="2257425"/>
          </a:xfrm>
          <a:ln cap="flat"/>
        </p:spPr>
      </p:sp>
      <p:sp>
        <p:nvSpPr>
          <p:cNvPr id="7171" name="Rectangle 3"/>
          <p:cNvSpPr>
            <a:spLocks noChangeArrowheads="1"/>
          </p:cNvSpPr>
          <p:nvPr/>
        </p:nvSpPr>
        <p:spPr bwMode="auto">
          <a:xfrm>
            <a:off x="3708400" y="636588"/>
            <a:ext cx="5167313" cy="543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nSpc>
                <a:spcPct val="90000"/>
              </a:lnSpc>
              <a:spcBef>
                <a:spcPct val="40000"/>
              </a:spcBef>
            </a:pPr>
            <a:r>
              <a:rPr lang="en-US" altLang="ja-JP" sz="1600" b="0">
                <a:solidFill>
                  <a:schemeClr val="tx1"/>
                </a:solidFill>
              </a:rPr>
              <a:t>This template should only be used for on-screen presentations. Using the other templates for on-screen or PC projected presentations may result colors that appear too dark when projected and an image area that does not fill the screen. Conversely, this template should not be used for 35mm slides as it is not set up to the correct aspect ratio for that application.</a:t>
            </a:r>
          </a:p>
          <a:p>
            <a:pPr>
              <a:lnSpc>
                <a:spcPct val="90000"/>
              </a:lnSpc>
              <a:spcBef>
                <a:spcPct val="40000"/>
              </a:spcBef>
            </a:pPr>
            <a:r>
              <a:rPr lang="en-US" altLang="ja-JP" sz="1600" b="0">
                <a:solidFill>
                  <a:schemeClr val="tx1"/>
                </a:solidFill>
              </a:rPr>
              <a:t>This template may also be used for overheads, with some modifications: Change the background to clear and text color to bright or dark colors for better visibility.</a:t>
            </a:r>
          </a:p>
          <a:p>
            <a:pPr>
              <a:lnSpc>
                <a:spcPct val="90000"/>
              </a:lnSpc>
              <a:spcBef>
                <a:spcPct val="40000"/>
              </a:spcBef>
            </a:pPr>
            <a:endParaRPr lang="en-US" altLang="ja-JP" sz="1600" b="0">
              <a:solidFill>
                <a:schemeClr val="tx1"/>
              </a:solidFill>
            </a:endParaRPr>
          </a:p>
        </p:txBody>
      </p:sp>
      <p:sp>
        <p:nvSpPr>
          <p:cNvPr id="2" name="ノート プレースホルダー 1"/>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29523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r>
              <a:rPr lang="ja-JP" altLang="en-US"/>
              <a:t>ISSM 2003 Speaker Template Notes</a:t>
            </a:r>
            <a:endParaRPr lang="en-US" altLang="ja-JP"/>
          </a:p>
        </p:txBody>
      </p:sp>
      <p:sp>
        <p:nvSpPr>
          <p:cNvPr id="22530" name="Rectangle 2"/>
          <p:cNvSpPr>
            <a:spLocks noGrp="1" noRot="1" noChangeAspect="1" noChangeArrowheads="1" noTextEdit="1"/>
          </p:cNvSpPr>
          <p:nvPr>
            <p:ph type="sldImg"/>
          </p:nvPr>
        </p:nvSpPr>
        <p:spPr>
          <a:xfrm>
            <a:off x="280988" y="700088"/>
            <a:ext cx="3011487" cy="2257425"/>
          </a:xfrm>
          <a:ln cap="flat"/>
        </p:spPr>
      </p:sp>
      <p:sp>
        <p:nvSpPr>
          <p:cNvPr id="22531" name="Rectangle 3"/>
          <p:cNvSpPr>
            <a:spLocks noChangeArrowheads="1"/>
          </p:cNvSpPr>
          <p:nvPr/>
        </p:nvSpPr>
        <p:spPr bwMode="auto">
          <a:xfrm>
            <a:off x="3708400" y="636588"/>
            <a:ext cx="5167313" cy="543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nSpc>
                <a:spcPct val="90000"/>
              </a:lnSpc>
              <a:spcBef>
                <a:spcPct val="40000"/>
              </a:spcBef>
            </a:pPr>
            <a:r>
              <a:rPr lang="en-US" altLang="ja-JP" sz="1600" b="0">
                <a:solidFill>
                  <a:schemeClr val="tx1"/>
                </a:solidFill>
              </a:rPr>
              <a:t>This template should only be used for on-screen presentations. Using the other templates for on-screen or PC projected presentations may result colors that appear too dark when projected and an image area that does not fill the screen. Conversely, this template should not be used for 35mm slides as it is not set up to the correct aspect ratio for that application.</a:t>
            </a:r>
          </a:p>
          <a:p>
            <a:pPr>
              <a:lnSpc>
                <a:spcPct val="90000"/>
              </a:lnSpc>
              <a:spcBef>
                <a:spcPct val="40000"/>
              </a:spcBef>
            </a:pPr>
            <a:r>
              <a:rPr lang="en-US" altLang="ja-JP" sz="1600" b="0">
                <a:solidFill>
                  <a:schemeClr val="tx1"/>
                </a:solidFill>
              </a:rPr>
              <a:t>This template may also be used for overheads, with some modifications: Change the background to clear and text color to bright or dark colors for better visibility.</a:t>
            </a:r>
          </a:p>
          <a:p>
            <a:pPr>
              <a:lnSpc>
                <a:spcPct val="90000"/>
              </a:lnSpc>
              <a:spcBef>
                <a:spcPct val="40000"/>
              </a:spcBef>
            </a:pPr>
            <a:endParaRPr lang="en-US" altLang="ja-JP" sz="1600" b="0">
              <a:solidFill>
                <a:schemeClr val="tx1"/>
              </a:solidFill>
            </a:endParaRPr>
          </a:p>
        </p:txBody>
      </p:sp>
      <p:sp>
        <p:nvSpPr>
          <p:cNvPr id="2" name="ノート プレースホルダー 1"/>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76673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r>
              <a:rPr lang="ja-JP" altLang="en-US"/>
              <a:t>ISSM 2003 Speaker Template Notes</a:t>
            </a:r>
            <a:endParaRPr lang="en-US" altLang="ja-JP"/>
          </a:p>
        </p:txBody>
      </p:sp>
      <p:sp>
        <p:nvSpPr>
          <p:cNvPr id="9218" name="Rectangle 2"/>
          <p:cNvSpPr>
            <a:spLocks noGrp="1" noRot="1" noChangeAspect="1" noChangeArrowheads="1" noTextEdit="1"/>
          </p:cNvSpPr>
          <p:nvPr>
            <p:ph type="sldImg"/>
          </p:nvPr>
        </p:nvSpPr>
        <p:spPr>
          <a:xfrm>
            <a:off x="309563" y="623888"/>
            <a:ext cx="3011487" cy="2257425"/>
          </a:xfrm>
          <a:ln cap="flat"/>
        </p:spPr>
      </p:sp>
      <p:sp>
        <p:nvSpPr>
          <p:cNvPr id="9219" name="Rectangle 3"/>
          <p:cNvSpPr>
            <a:spLocks noChangeArrowheads="1"/>
          </p:cNvSpPr>
          <p:nvPr/>
        </p:nvSpPr>
        <p:spPr bwMode="auto">
          <a:xfrm>
            <a:off x="3597275" y="652463"/>
            <a:ext cx="5246688" cy="535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nSpc>
                <a:spcPct val="90000"/>
              </a:lnSpc>
              <a:spcBef>
                <a:spcPct val="40000"/>
              </a:spcBef>
            </a:pPr>
            <a:r>
              <a:rPr lang="en-US" altLang="ja-JP" sz="1600" b="0">
                <a:solidFill>
                  <a:schemeClr val="tx1"/>
                </a:solidFill>
              </a:rPr>
              <a:t>All text is Arial.</a:t>
            </a:r>
          </a:p>
          <a:p>
            <a:pPr>
              <a:lnSpc>
                <a:spcPct val="90000"/>
              </a:lnSpc>
              <a:spcBef>
                <a:spcPct val="40000"/>
              </a:spcBef>
            </a:pPr>
            <a:r>
              <a:rPr lang="en-US" altLang="ja-JP" sz="1600" b="0">
                <a:solidFill>
                  <a:schemeClr val="tx1"/>
                </a:solidFill>
              </a:rPr>
              <a:t>Headline text size starts at  48pt. and should never be smaller than 40 pt.</a:t>
            </a:r>
          </a:p>
          <a:p>
            <a:pPr>
              <a:lnSpc>
                <a:spcPct val="90000"/>
              </a:lnSpc>
              <a:spcBef>
                <a:spcPct val="40000"/>
              </a:spcBef>
            </a:pPr>
            <a:r>
              <a:rPr lang="en-US" altLang="ja-JP" sz="1600" b="0">
                <a:solidFill>
                  <a:schemeClr val="tx1"/>
                </a:solidFill>
              </a:rPr>
              <a:t>Level one bullet text begins at 32 pt. and should never be smaller than 24 pt. </a:t>
            </a:r>
          </a:p>
          <a:p>
            <a:pPr>
              <a:lnSpc>
                <a:spcPct val="90000"/>
              </a:lnSpc>
              <a:spcBef>
                <a:spcPct val="40000"/>
              </a:spcBef>
            </a:pPr>
            <a:r>
              <a:rPr lang="en-US" altLang="ja-JP" sz="1600" b="0">
                <a:solidFill>
                  <a:schemeClr val="tx1"/>
                </a:solidFill>
              </a:rPr>
              <a:t>Level two bullet text begins at 28 pt. and should never be smaller than 20 pt.</a:t>
            </a:r>
          </a:p>
          <a:p>
            <a:pPr>
              <a:lnSpc>
                <a:spcPct val="90000"/>
              </a:lnSpc>
              <a:spcBef>
                <a:spcPct val="40000"/>
              </a:spcBef>
            </a:pPr>
            <a:r>
              <a:rPr lang="en-US" altLang="ja-JP" sz="1600" b="0">
                <a:solidFill>
                  <a:schemeClr val="tx1"/>
                </a:solidFill>
              </a:rPr>
              <a:t>Level three bullet text begins at 24 pt. and should never be smaller than 18 pt.</a:t>
            </a:r>
          </a:p>
          <a:p>
            <a:pPr>
              <a:lnSpc>
                <a:spcPct val="90000"/>
              </a:lnSpc>
              <a:spcBef>
                <a:spcPct val="40000"/>
              </a:spcBef>
            </a:pPr>
            <a:r>
              <a:rPr lang="en-US" altLang="ja-JP" sz="1600" b="0">
                <a:solidFill>
                  <a:schemeClr val="tx1"/>
                </a:solidFill>
              </a:rPr>
              <a:t>Callout text on illustrations and footnotes should be a minimum or 16 pt. At no time should any text smaller that 16 pt. be used.</a:t>
            </a:r>
          </a:p>
          <a:p>
            <a:pPr>
              <a:lnSpc>
                <a:spcPct val="90000"/>
              </a:lnSpc>
              <a:spcBef>
                <a:spcPct val="40000"/>
              </a:spcBef>
            </a:pPr>
            <a:r>
              <a:rPr lang="en-US" altLang="ja-JP" sz="1600" b="0">
                <a:solidFill>
                  <a:schemeClr val="tx1"/>
                </a:solidFill>
              </a:rPr>
              <a:t>For maximum contrast it is recommended that all text  be white except for headlines and key words.  Emphasize key words by using italics or yellow. Underlining should be avoided. </a:t>
            </a:r>
          </a:p>
        </p:txBody>
      </p:sp>
      <p:sp>
        <p:nvSpPr>
          <p:cNvPr id="2" name="ノート プレースホルダー 1"/>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46443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Grp="1" noChangeArrowheads="1"/>
          </p:cNvSpPr>
          <p:nvPr>
            <p:ph type="ftr" sz="quarter" idx="4"/>
          </p:nvPr>
        </p:nvSpPr>
        <p:spPr>
          <a:ln/>
        </p:spPr>
        <p:txBody>
          <a:bodyPr/>
          <a:lstStyle/>
          <a:p>
            <a:r>
              <a:rPr lang="ja-JP" altLang="en-US"/>
              <a:t>ISSM 2003 Speaker Template Notes</a:t>
            </a:r>
            <a:endParaRPr lang="en-US" altLang="ja-JP"/>
          </a:p>
        </p:txBody>
      </p:sp>
      <p:sp>
        <p:nvSpPr>
          <p:cNvPr id="11266" name="Rectangle 2"/>
          <p:cNvSpPr>
            <a:spLocks noGrp="1" noRot="1" noChangeAspect="1" noChangeArrowheads="1" noTextEdit="1"/>
          </p:cNvSpPr>
          <p:nvPr>
            <p:ph type="sldImg"/>
          </p:nvPr>
        </p:nvSpPr>
        <p:spPr>
          <a:xfrm>
            <a:off x="309563" y="623888"/>
            <a:ext cx="3011487" cy="2257425"/>
          </a:xfrm>
          <a:ln cap="flat"/>
        </p:spPr>
      </p:sp>
      <p:sp>
        <p:nvSpPr>
          <p:cNvPr id="11267" name="Rectangle 3"/>
          <p:cNvSpPr>
            <a:spLocks noChangeArrowheads="1"/>
          </p:cNvSpPr>
          <p:nvPr/>
        </p:nvSpPr>
        <p:spPr bwMode="auto">
          <a:xfrm>
            <a:off x="3613150" y="649288"/>
            <a:ext cx="5240338" cy="550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nSpc>
                <a:spcPct val="90000"/>
              </a:lnSpc>
              <a:spcBef>
                <a:spcPct val="40000"/>
              </a:spcBef>
            </a:pPr>
            <a:r>
              <a:rPr lang="en-US" altLang="ja-JP" sz="1600" b="0">
                <a:solidFill>
                  <a:schemeClr val="tx1"/>
                </a:solidFill>
              </a:rPr>
              <a:t>Slide title is 48pt. Arial. </a:t>
            </a:r>
          </a:p>
          <a:p>
            <a:pPr>
              <a:lnSpc>
                <a:spcPct val="90000"/>
              </a:lnSpc>
              <a:spcBef>
                <a:spcPct val="40000"/>
              </a:spcBef>
            </a:pPr>
            <a:r>
              <a:rPr lang="en-US" altLang="ja-JP" sz="1600" b="0">
                <a:solidFill>
                  <a:schemeClr val="tx1"/>
                </a:solidFill>
              </a:rPr>
              <a:t>First level text is 32pt Arial bold with round bullet.</a:t>
            </a:r>
          </a:p>
          <a:p>
            <a:pPr>
              <a:lnSpc>
                <a:spcPct val="90000"/>
              </a:lnSpc>
              <a:spcBef>
                <a:spcPct val="40000"/>
              </a:spcBef>
            </a:pPr>
            <a:r>
              <a:rPr lang="en-US" altLang="ja-JP" sz="1600" b="0">
                <a:solidFill>
                  <a:schemeClr val="tx1"/>
                </a:solidFill>
              </a:rPr>
              <a:t>Second level text is 28pt. Arial bold with en dash.</a:t>
            </a:r>
          </a:p>
          <a:p>
            <a:pPr>
              <a:lnSpc>
                <a:spcPct val="90000"/>
              </a:lnSpc>
              <a:spcBef>
                <a:spcPct val="40000"/>
              </a:spcBef>
            </a:pPr>
            <a:r>
              <a:rPr lang="en-US" altLang="ja-JP" sz="1600" b="0">
                <a:solidFill>
                  <a:schemeClr val="tx1"/>
                </a:solidFill>
              </a:rPr>
              <a:t>Third level text is 24pt. Arial bold with en dash.</a:t>
            </a:r>
          </a:p>
          <a:p>
            <a:pPr>
              <a:lnSpc>
                <a:spcPct val="90000"/>
              </a:lnSpc>
              <a:spcBef>
                <a:spcPct val="40000"/>
              </a:spcBef>
            </a:pPr>
            <a:r>
              <a:rPr lang="en-US" altLang="ja-JP" sz="1600" b="0">
                <a:solidFill>
                  <a:schemeClr val="tx1"/>
                </a:solidFill>
              </a:rPr>
              <a:t>Confidential notation, if required, should be 16 pt. Arial bold and be positioned flush right in the upper right hand corner.</a:t>
            </a:r>
          </a:p>
          <a:p>
            <a:pPr>
              <a:lnSpc>
                <a:spcPct val="90000"/>
              </a:lnSpc>
              <a:spcBef>
                <a:spcPct val="40000"/>
              </a:spcBef>
            </a:pPr>
            <a:r>
              <a:rPr lang="en-US" altLang="ja-JP" sz="1600" b="0">
                <a:solidFill>
                  <a:schemeClr val="tx1"/>
                </a:solidFill>
              </a:rPr>
              <a:t>Titles can be center or left-aligned.  Always left-align bullet points </a:t>
            </a:r>
          </a:p>
          <a:p>
            <a:pPr>
              <a:lnSpc>
                <a:spcPct val="95000"/>
              </a:lnSpc>
            </a:pPr>
            <a:endParaRPr lang="en-US" altLang="ja-JP" sz="1600" b="0">
              <a:solidFill>
                <a:schemeClr val="tx1"/>
              </a:solidFill>
            </a:endParaRPr>
          </a:p>
          <a:p>
            <a:pPr>
              <a:lnSpc>
                <a:spcPct val="95000"/>
              </a:lnSpc>
            </a:pPr>
            <a:r>
              <a:rPr lang="en-US" altLang="ja-JP" sz="1600" b="0">
                <a:solidFill>
                  <a:schemeClr val="tx1"/>
                </a:solidFill>
              </a:rPr>
              <a:t>Capitalize As Needed for emphasis; AVOID ALL CAPS</a:t>
            </a:r>
          </a:p>
        </p:txBody>
      </p:sp>
      <p:sp>
        <p:nvSpPr>
          <p:cNvPr id="11268" name="Line 4"/>
          <p:cNvSpPr>
            <a:spLocks noChangeShapeType="1"/>
          </p:cNvSpPr>
          <p:nvPr/>
        </p:nvSpPr>
        <p:spPr bwMode="auto">
          <a:xfrm flipH="1" flipV="1">
            <a:off x="3097213" y="792163"/>
            <a:ext cx="528637" cy="1249362"/>
          </a:xfrm>
          <a:prstGeom prst="line">
            <a:avLst/>
          </a:prstGeom>
          <a:noFill/>
          <a:ln w="12700">
            <a:solidFill>
              <a:schemeClr val="hlink"/>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924386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r>
              <a:rPr lang="ja-JP" altLang="en-US"/>
              <a:t>ISSM 2003 Speaker Template Notes</a:t>
            </a:r>
            <a:endParaRPr lang="en-US" altLang="ja-JP"/>
          </a:p>
        </p:txBody>
      </p:sp>
      <p:sp>
        <p:nvSpPr>
          <p:cNvPr id="13314" name="Rectangle 2"/>
          <p:cNvSpPr>
            <a:spLocks noGrp="1" noRot="1" noChangeAspect="1" noChangeArrowheads="1" noTextEdit="1"/>
          </p:cNvSpPr>
          <p:nvPr>
            <p:ph type="sldImg"/>
          </p:nvPr>
        </p:nvSpPr>
        <p:spPr>
          <a:xfrm>
            <a:off x="309563" y="623888"/>
            <a:ext cx="3011487" cy="2257425"/>
          </a:xfrm>
          <a:ln cap="flat"/>
        </p:spPr>
      </p:sp>
      <p:sp>
        <p:nvSpPr>
          <p:cNvPr id="13315" name="Rectangle 3"/>
          <p:cNvSpPr>
            <a:spLocks noGrp="1" noChangeArrowheads="1"/>
          </p:cNvSpPr>
          <p:nvPr>
            <p:ph type="body" idx="1"/>
          </p:nvPr>
        </p:nvSpPr>
        <p:spPr>
          <a:xfrm>
            <a:off x="3770313" y="631825"/>
            <a:ext cx="4752975" cy="5499100"/>
          </a:xfrm>
          <a:noFill/>
          <a:ln/>
        </p:spPr>
        <p:txBody>
          <a:bodyPr/>
          <a:lstStyle/>
          <a:p>
            <a:pPr>
              <a:lnSpc>
                <a:spcPct val="90000"/>
              </a:lnSpc>
            </a:pPr>
            <a:r>
              <a:rPr lang="en-US" altLang="ja-JP" sz="1600"/>
              <a:t>Line graph showing recommended color palette.</a:t>
            </a:r>
          </a:p>
          <a:p>
            <a:pPr>
              <a:lnSpc>
                <a:spcPct val="90000"/>
              </a:lnSpc>
            </a:pPr>
            <a:r>
              <a:rPr lang="en-US" altLang="ja-JP" sz="1600"/>
              <a:t>Graph callouts are Arial bold.</a:t>
            </a:r>
          </a:p>
          <a:p>
            <a:pPr>
              <a:lnSpc>
                <a:spcPct val="90000"/>
              </a:lnSpc>
            </a:pPr>
            <a:r>
              <a:rPr lang="en-US" altLang="ja-JP" sz="1600"/>
              <a:t>Tick marks on vertical and horizontal axis appear to the outside of the axis only.</a:t>
            </a:r>
          </a:p>
          <a:p>
            <a:pPr>
              <a:lnSpc>
                <a:spcPct val="90000"/>
              </a:lnSpc>
            </a:pPr>
            <a:r>
              <a:rPr lang="en-US" altLang="ja-JP" sz="1600"/>
              <a:t>Line thickness for data should be the thickest  available in the graphing program.</a:t>
            </a:r>
          </a:p>
          <a:p>
            <a:pPr>
              <a:lnSpc>
                <a:spcPct val="90000"/>
              </a:lnSpc>
            </a:pPr>
            <a:r>
              <a:rPr lang="en-US" altLang="ja-JP" sz="1600"/>
              <a:t>Footnotes are 16pt. Arial bold and align flush right.</a:t>
            </a:r>
          </a:p>
          <a:p>
            <a:pPr>
              <a:lnSpc>
                <a:spcPct val="90000"/>
              </a:lnSpc>
            </a:pPr>
            <a:r>
              <a:rPr lang="en-US" altLang="ja-JP" sz="1600"/>
              <a:t>When possible use MS Graph as opposed to Excel for compatibility</a:t>
            </a:r>
          </a:p>
          <a:p>
            <a:pPr>
              <a:lnSpc>
                <a:spcPct val="90000"/>
              </a:lnSpc>
            </a:pPr>
            <a:r>
              <a:rPr lang="en-US" altLang="ja-JP" sz="1600"/>
              <a:t>If using Excel, ungroup the charts convert to ppt objects and re-adjust the colors and fonts</a:t>
            </a:r>
          </a:p>
          <a:p>
            <a:pPr>
              <a:lnSpc>
                <a:spcPct val="90000"/>
              </a:lnSpc>
            </a:pPr>
            <a:r>
              <a:rPr lang="en-US" altLang="ja-JP" sz="1600"/>
              <a:t>Use a minimum of high resolution bitmaps or screen captions</a:t>
            </a:r>
          </a:p>
        </p:txBody>
      </p:sp>
    </p:spTree>
    <p:extLst>
      <p:ext uri="{BB962C8B-B14F-4D97-AF65-F5344CB8AC3E}">
        <p14:creationId xmlns:p14="http://schemas.microsoft.com/office/powerpoint/2010/main" val="3604763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r>
              <a:rPr lang="ja-JP" altLang="en-US"/>
              <a:t>ISSM 2003 Speaker Template Notes</a:t>
            </a:r>
            <a:endParaRPr lang="en-US" altLang="ja-JP"/>
          </a:p>
        </p:txBody>
      </p:sp>
      <p:sp>
        <p:nvSpPr>
          <p:cNvPr id="15362" name="Rectangle 2"/>
          <p:cNvSpPr>
            <a:spLocks noGrp="1" noRot="1" noChangeAspect="1" noChangeArrowheads="1" noTextEdit="1"/>
          </p:cNvSpPr>
          <p:nvPr>
            <p:ph type="sldImg"/>
          </p:nvPr>
        </p:nvSpPr>
        <p:spPr>
          <a:xfrm>
            <a:off x="309563" y="623888"/>
            <a:ext cx="3011487" cy="2257425"/>
          </a:xfrm>
          <a:ln cap="flat"/>
        </p:spPr>
      </p:sp>
      <p:sp>
        <p:nvSpPr>
          <p:cNvPr id="15363" name="Rectangle 3"/>
          <p:cNvSpPr>
            <a:spLocks noGrp="1" noChangeArrowheads="1"/>
          </p:cNvSpPr>
          <p:nvPr>
            <p:ph type="body" idx="1"/>
          </p:nvPr>
        </p:nvSpPr>
        <p:spPr>
          <a:xfrm>
            <a:off x="3744913" y="609600"/>
            <a:ext cx="4498975" cy="5756275"/>
          </a:xfrm>
          <a:noFill/>
          <a:ln/>
        </p:spPr>
        <p:txBody>
          <a:bodyPr/>
          <a:lstStyle/>
          <a:p>
            <a:pPr>
              <a:lnSpc>
                <a:spcPct val="90000"/>
              </a:lnSpc>
            </a:pPr>
            <a:r>
              <a:rPr lang="en-US" altLang="ja-JP" sz="1600"/>
              <a:t>Column graph.</a:t>
            </a:r>
          </a:p>
          <a:p>
            <a:pPr>
              <a:lnSpc>
                <a:spcPct val="90000"/>
              </a:lnSpc>
            </a:pPr>
            <a:r>
              <a:rPr lang="en-US" altLang="ja-JP" sz="1600"/>
              <a:t>Column and bar graphs should always be two dimensional. Three dimensional graphs, although sometimes attractive, tend to make it harder for your audience to quickly comprehend the data being presented.</a:t>
            </a:r>
          </a:p>
          <a:p>
            <a:pPr>
              <a:lnSpc>
                <a:spcPct val="90000"/>
              </a:lnSpc>
            </a:pPr>
            <a:r>
              <a:rPr lang="en-US" altLang="ja-JP" sz="1600"/>
              <a:t>Note: No tick marks are used on the horizontal axis on column graphs.</a:t>
            </a:r>
          </a:p>
          <a:p>
            <a:pPr>
              <a:lnSpc>
                <a:spcPct val="90000"/>
              </a:lnSpc>
            </a:pPr>
            <a:r>
              <a:rPr lang="en-US" altLang="ja-JP" sz="1600"/>
              <a:t>Financial data should always be depicted in green. (Red for negative data points.)</a:t>
            </a:r>
          </a:p>
        </p:txBody>
      </p:sp>
    </p:spTree>
    <p:extLst>
      <p:ext uri="{BB962C8B-B14F-4D97-AF65-F5344CB8AC3E}">
        <p14:creationId xmlns:p14="http://schemas.microsoft.com/office/powerpoint/2010/main" val="1033627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r>
              <a:rPr lang="ja-JP" altLang="en-US"/>
              <a:t>ISSM 2003 Speaker Template Notes</a:t>
            </a:r>
            <a:endParaRPr lang="en-US" altLang="ja-JP"/>
          </a:p>
        </p:txBody>
      </p:sp>
      <p:sp>
        <p:nvSpPr>
          <p:cNvPr id="17410" name="Rectangle 2"/>
          <p:cNvSpPr>
            <a:spLocks noGrp="1" noRot="1" noChangeAspect="1" noChangeArrowheads="1" noTextEdit="1"/>
          </p:cNvSpPr>
          <p:nvPr>
            <p:ph type="sldImg"/>
          </p:nvPr>
        </p:nvSpPr>
        <p:spPr>
          <a:xfrm>
            <a:off x="309563" y="623888"/>
            <a:ext cx="3011487" cy="2257425"/>
          </a:xfrm>
          <a:ln cap="flat"/>
        </p:spPr>
      </p:sp>
      <p:sp>
        <p:nvSpPr>
          <p:cNvPr id="17411" name="Rectangle 3"/>
          <p:cNvSpPr>
            <a:spLocks noChangeArrowheads="1"/>
          </p:cNvSpPr>
          <p:nvPr/>
        </p:nvSpPr>
        <p:spPr bwMode="auto">
          <a:xfrm>
            <a:off x="3648075" y="620713"/>
            <a:ext cx="4906963" cy="550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nSpc>
                <a:spcPct val="90000"/>
              </a:lnSpc>
              <a:spcBef>
                <a:spcPct val="40000"/>
              </a:spcBef>
            </a:pPr>
            <a:r>
              <a:rPr lang="en-US" altLang="ja-JP" sz="1600" b="0">
                <a:solidFill>
                  <a:schemeClr val="tx1"/>
                </a:solidFill>
              </a:rPr>
              <a:t>Pie chart with recommended palette colors.</a:t>
            </a:r>
          </a:p>
          <a:p>
            <a:pPr>
              <a:lnSpc>
                <a:spcPct val="90000"/>
              </a:lnSpc>
              <a:spcBef>
                <a:spcPct val="40000"/>
              </a:spcBef>
            </a:pPr>
            <a:r>
              <a:rPr lang="en-US" altLang="ja-JP" sz="1600" b="0">
                <a:solidFill>
                  <a:schemeClr val="tx1"/>
                </a:solidFill>
              </a:rPr>
              <a:t>Pie segments may be identified with a legend or with callouts directly on the graph. Pie graphs my be two or three dimensional.</a:t>
            </a:r>
          </a:p>
        </p:txBody>
      </p:sp>
    </p:spTree>
    <p:extLst>
      <p:ext uri="{BB962C8B-B14F-4D97-AF65-F5344CB8AC3E}">
        <p14:creationId xmlns:p14="http://schemas.microsoft.com/office/powerpoint/2010/main" val="1464306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ftr" sz="quarter" idx="4"/>
          </p:nvPr>
        </p:nvSpPr>
        <p:spPr>
          <a:ln/>
        </p:spPr>
        <p:txBody>
          <a:bodyPr/>
          <a:lstStyle/>
          <a:p>
            <a:r>
              <a:rPr lang="ja-JP" altLang="en-US"/>
              <a:t>ISSM 2003 Speaker Template Notes</a:t>
            </a:r>
            <a:endParaRPr lang="en-US" altLang="ja-JP"/>
          </a:p>
        </p:txBody>
      </p:sp>
      <p:sp>
        <p:nvSpPr>
          <p:cNvPr id="19458" name="Rectangle 2"/>
          <p:cNvSpPr>
            <a:spLocks noGrp="1" noRot="1" noChangeAspect="1" noChangeArrowheads="1" noTextEdit="1"/>
          </p:cNvSpPr>
          <p:nvPr>
            <p:ph type="sldImg"/>
          </p:nvPr>
        </p:nvSpPr>
        <p:spPr>
          <a:xfrm>
            <a:off x="309563" y="623888"/>
            <a:ext cx="3011487" cy="2257425"/>
          </a:xfrm>
          <a:ln cap="flat"/>
        </p:spPr>
      </p:sp>
      <p:sp>
        <p:nvSpPr>
          <p:cNvPr id="19459" name="Rectangle 3"/>
          <p:cNvSpPr>
            <a:spLocks noGrp="1" noChangeArrowheads="1"/>
          </p:cNvSpPr>
          <p:nvPr>
            <p:ph type="body" idx="1"/>
          </p:nvPr>
        </p:nvSpPr>
        <p:spPr>
          <a:noFill/>
          <a:ln/>
        </p:spPr>
        <p:txBody>
          <a:bodyPr/>
          <a:lstStyle/>
          <a:p>
            <a:pPr>
              <a:lnSpc>
                <a:spcPct val="90000"/>
              </a:lnSpc>
            </a:pPr>
            <a:r>
              <a:rPr lang="en-US" altLang="ja-JP" sz="1600" dirty="0"/>
              <a:t>Please email your final PowerPoint file to the ISSM website by September 5th.Call or email if you have any questions or problems:</a:t>
            </a:r>
          </a:p>
          <a:p>
            <a:pPr>
              <a:lnSpc>
                <a:spcPct val="90000"/>
              </a:lnSpc>
            </a:pPr>
            <a:r>
              <a:rPr lang="en-US" altLang="ja-JP" sz="1600" dirty="0"/>
              <a:t>Audrey Osborn at Maritz: 925-287-5388</a:t>
            </a:r>
          </a:p>
          <a:p>
            <a:pPr>
              <a:lnSpc>
                <a:spcPct val="90000"/>
              </a:lnSpc>
            </a:pPr>
            <a:r>
              <a:rPr lang="en-US" altLang="ja-JP" sz="1600" dirty="0"/>
              <a:t>Email: issm@maritz.com</a:t>
            </a:r>
          </a:p>
        </p:txBody>
      </p:sp>
    </p:spTree>
    <p:extLst>
      <p:ext uri="{BB962C8B-B14F-4D97-AF65-F5344CB8AC3E}">
        <p14:creationId xmlns:p14="http://schemas.microsoft.com/office/powerpoint/2010/main" val="4062128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3293249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060213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97688" y="457200"/>
            <a:ext cx="2001837" cy="51054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2175" y="457200"/>
            <a:ext cx="5853113" cy="5105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67152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666248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278141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901700" y="1809750"/>
            <a:ext cx="3922713" cy="3752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976813" y="1809750"/>
            <a:ext cx="3922712" cy="3752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1628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642720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404444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778487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542972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974778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92175" y="457200"/>
            <a:ext cx="79883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Slide Title</a:t>
            </a:r>
          </a:p>
        </p:txBody>
      </p:sp>
      <p:sp>
        <p:nvSpPr>
          <p:cNvPr id="1027" name="Rectangle 3"/>
          <p:cNvSpPr>
            <a:spLocks noGrp="1" noChangeArrowheads="1"/>
          </p:cNvSpPr>
          <p:nvPr>
            <p:ph type="body" idx="1"/>
          </p:nvPr>
        </p:nvSpPr>
        <p:spPr bwMode="auto">
          <a:xfrm>
            <a:off x="901700" y="1809750"/>
            <a:ext cx="7997825" cy="375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Body Text</a:t>
            </a:r>
          </a:p>
          <a:p>
            <a:pPr lvl="1"/>
            <a:r>
              <a:rPr lang="en-US" altLang="ja-JP" smtClean="0"/>
              <a:t> Second Level</a:t>
            </a:r>
          </a:p>
          <a:p>
            <a:pPr lvl="2"/>
            <a:r>
              <a:rPr lang="en-US" altLang="ja-JP" smtClean="0"/>
              <a:t>Third Level</a:t>
            </a:r>
          </a:p>
        </p:txBody>
      </p:sp>
      <p:sp>
        <p:nvSpPr>
          <p:cNvPr id="1028" name="Rectangle 4"/>
          <p:cNvSpPr>
            <a:spLocks noChangeArrowheads="1"/>
          </p:cNvSpPr>
          <p:nvPr/>
        </p:nvSpPr>
        <p:spPr bwMode="auto">
          <a:xfrm>
            <a:off x="8528050" y="6577013"/>
            <a:ext cx="557213"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ja-JP" sz="600">
                <a:solidFill>
                  <a:schemeClr val="bg1"/>
                </a:solidFill>
                <a:ea typeface="ＭＳ Ｐゴシック" panose="020B0600070205080204" pitchFamily="50" charset="-128"/>
              </a:rPr>
              <a:t>G-Number</a:t>
            </a:r>
          </a:p>
        </p:txBody>
      </p:sp>
      <p:sp>
        <p:nvSpPr>
          <p:cNvPr id="1029" name="Text Box 5"/>
          <p:cNvSpPr txBox="1">
            <a:spLocks noChangeArrowheads="1"/>
          </p:cNvSpPr>
          <p:nvPr userDrawn="1"/>
        </p:nvSpPr>
        <p:spPr bwMode="auto">
          <a:xfrm>
            <a:off x="1692275" y="6453188"/>
            <a:ext cx="9906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1200" dirty="0">
                <a:solidFill>
                  <a:schemeClr val="tx1"/>
                </a:solidFill>
                <a:ea typeface="ＭＳ Ｐゴシック" panose="020B0600070205080204" pitchFamily="50" charset="-128"/>
              </a:rPr>
              <a:t>ISSM </a:t>
            </a:r>
            <a:r>
              <a:rPr lang="en-US" altLang="ja-JP" sz="1200" dirty="0" smtClean="0">
                <a:solidFill>
                  <a:schemeClr val="tx1"/>
                </a:solidFill>
                <a:ea typeface="ＭＳ Ｐゴシック" panose="020B0600070205080204" pitchFamily="50" charset="-128"/>
              </a:rPr>
              <a:t>2014</a:t>
            </a:r>
            <a:endParaRPr lang="en-US" altLang="ja-JP" sz="1200" dirty="0">
              <a:solidFill>
                <a:schemeClr val="tx1"/>
              </a:solidFill>
              <a:ea typeface="ＭＳ Ｐゴシック" panose="020B0600070205080204" pitchFamily="50" charset="-128"/>
            </a:endParaRPr>
          </a:p>
        </p:txBody>
      </p:sp>
      <p:sp>
        <p:nvSpPr>
          <p:cNvPr id="1030" name="Text Box 6"/>
          <p:cNvSpPr txBox="1">
            <a:spLocks noChangeArrowheads="1"/>
          </p:cNvSpPr>
          <p:nvPr userDrawn="1"/>
        </p:nvSpPr>
        <p:spPr bwMode="auto">
          <a:xfrm>
            <a:off x="8469313" y="6461125"/>
            <a:ext cx="446087"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fld id="{042332B3-BA9D-4E51-BAE2-08089AE06F33}" type="slidenum">
              <a:rPr lang="ja-JP" altLang="en-US" sz="1200">
                <a:solidFill>
                  <a:schemeClr val="tx1"/>
                </a:solidFill>
                <a:ea typeface="ＭＳ Ｐゴシック" panose="020B0600070205080204" pitchFamily="50" charset="-128"/>
              </a:rPr>
              <a:pPr/>
              <a:t>‹#›</a:t>
            </a:fld>
            <a:endParaRPr lang="en-US" altLang="ja-JP" sz="1200">
              <a:solidFill>
                <a:schemeClr val="tx1"/>
              </a:solidFill>
              <a:ea typeface="ＭＳ Ｐゴシック" panose="020B0600070205080204" pitchFamily="50" charset="-128"/>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8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89000"/>
        </a:lnSpc>
        <a:spcBef>
          <a:spcPct val="0"/>
        </a:spcBef>
        <a:spcAft>
          <a:spcPct val="0"/>
        </a:spcAft>
        <a:defRPr sz="4800" b="1">
          <a:solidFill>
            <a:schemeClr val="tx2"/>
          </a:solidFill>
          <a:latin typeface="Arial" panose="020B0604020202020204" pitchFamily="34" charset="0"/>
        </a:defRPr>
      </a:lvl2pPr>
      <a:lvl3pPr algn="l" rtl="0" eaLnBrk="0" fontAlgn="base" hangingPunct="0">
        <a:lnSpc>
          <a:spcPct val="89000"/>
        </a:lnSpc>
        <a:spcBef>
          <a:spcPct val="0"/>
        </a:spcBef>
        <a:spcAft>
          <a:spcPct val="0"/>
        </a:spcAft>
        <a:defRPr sz="4800" b="1">
          <a:solidFill>
            <a:schemeClr val="tx2"/>
          </a:solidFill>
          <a:latin typeface="Arial" panose="020B0604020202020204" pitchFamily="34" charset="0"/>
        </a:defRPr>
      </a:lvl3pPr>
      <a:lvl4pPr algn="l" rtl="0" eaLnBrk="0" fontAlgn="base" hangingPunct="0">
        <a:lnSpc>
          <a:spcPct val="89000"/>
        </a:lnSpc>
        <a:spcBef>
          <a:spcPct val="0"/>
        </a:spcBef>
        <a:spcAft>
          <a:spcPct val="0"/>
        </a:spcAft>
        <a:defRPr sz="4800" b="1">
          <a:solidFill>
            <a:schemeClr val="tx2"/>
          </a:solidFill>
          <a:latin typeface="Arial" panose="020B0604020202020204" pitchFamily="34" charset="0"/>
        </a:defRPr>
      </a:lvl4pPr>
      <a:lvl5pPr algn="l" rtl="0" eaLnBrk="0" fontAlgn="base" hangingPunct="0">
        <a:lnSpc>
          <a:spcPct val="89000"/>
        </a:lnSpc>
        <a:spcBef>
          <a:spcPct val="0"/>
        </a:spcBef>
        <a:spcAft>
          <a:spcPct val="0"/>
        </a:spcAft>
        <a:defRPr sz="4800" b="1">
          <a:solidFill>
            <a:schemeClr val="tx2"/>
          </a:solidFill>
          <a:latin typeface="Arial" panose="020B0604020202020204" pitchFamily="34" charset="0"/>
        </a:defRPr>
      </a:lvl5pPr>
      <a:lvl6pPr marL="457200" algn="l" rtl="0" eaLnBrk="0" fontAlgn="base" hangingPunct="0">
        <a:lnSpc>
          <a:spcPct val="89000"/>
        </a:lnSpc>
        <a:spcBef>
          <a:spcPct val="0"/>
        </a:spcBef>
        <a:spcAft>
          <a:spcPct val="0"/>
        </a:spcAft>
        <a:defRPr sz="4800" b="1">
          <a:solidFill>
            <a:schemeClr val="tx2"/>
          </a:solidFill>
          <a:latin typeface="Arial" panose="020B0604020202020204" pitchFamily="34" charset="0"/>
        </a:defRPr>
      </a:lvl6pPr>
      <a:lvl7pPr marL="914400" algn="l" rtl="0" eaLnBrk="0" fontAlgn="base" hangingPunct="0">
        <a:lnSpc>
          <a:spcPct val="89000"/>
        </a:lnSpc>
        <a:spcBef>
          <a:spcPct val="0"/>
        </a:spcBef>
        <a:spcAft>
          <a:spcPct val="0"/>
        </a:spcAft>
        <a:defRPr sz="4800" b="1">
          <a:solidFill>
            <a:schemeClr val="tx2"/>
          </a:solidFill>
          <a:latin typeface="Arial" panose="020B0604020202020204" pitchFamily="34" charset="0"/>
        </a:defRPr>
      </a:lvl7pPr>
      <a:lvl8pPr marL="1371600" algn="l" rtl="0" eaLnBrk="0" fontAlgn="base" hangingPunct="0">
        <a:lnSpc>
          <a:spcPct val="89000"/>
        </a:lnSpc>
        <a:spcBef>
          <a:spcPct val="0"/>
        </a:spcBef>
        <a:spcAft>
          <a:spcPct val="0"/>
        </a:spcAft>
        <a:defRPr sz="4800" b="1">
          <a:solidFill>
            <a:schemeClr val="tx2"/>
          </a:solidFill>
          <a:latin typeface="Arial" panose="020B0604020202020204" pitchFamily="34" charset="0"/>
        </a:defRPr>
      </a:lvl8pPr>
      <a:lvl9pPr marL="1828800" algn="l" rtl="0" eaLnBrk="0" fontAlgn="base" hangingPunct="0">
        <a:lnSpc>
          <a:spcPct val="89000"/>
        </a:lnSpc>
        <a:spcBef>
          <a:spcPct val="0"/>
        </a:spcBef>
        <a:spcAft>
          <a:spcPct val="0"/>
        </a:spcAft>
        <a:defRPr sz="4800" b="1">
          <a:solidFill>
            <a:schemeClr val="tx2"/>
          </a:solidFill>
          <a:latin typeface="Arial" panose="020B0604020202020204" pitchFamily="34" charset="0"/>
        </a:defRPr>
      </a:lvl9pPr>
    </p:titleStyle>
    <p:bodyStyle>
      <a:lvl1pPr marL="285750" indent="-285750" algn="l" rtl="0" eaLnBrk="0" fontAlgn="base" hangingPunct="0">
        <a:lnSpc>
          <a:spcPct val="94000"/>
        </a:lnSpc>
        <a:spcBef>
          <a:spcPct val="30000"/>
        </a:spcBef>
        <a:spcAft>
          <a:spcPct val="0"/>
        </a:spcAft>
        <a:buClr>
          <a:schemeClr val="tx2"/>
        </a:buClr>
        <a:buSzPct val="75000"/>
        <a:buFont typeface="Wingdings" panose="05000000000000000000" pitchFamily="2" charset="2"/>
        <a:buChar char="l"/>
        <a:defRPr sz="3200" b="1" kern="1200">
          <a:solidFill>
            <a:srgbClr val="FFFFFF"/>
          </a:solidFill>
          <a:latin typeface="+mn-lt"/>
          <a:ea typeface="+mn-ea"/>
          <a:cs typeface="+mn-cs"/>
        </a:defRPr>
      </a:lvl1pPr>
      <a:lvl2pPr marL="685800" indent="-228600" algn="l" rtl="0" eaLnBrk="0" fontAlgn="base" hangingPunct="0">
        <a:lnSpc>
          <a:spcPct val="94000"/>
        </a:lnSpc>
        <a:spcBef>
          <a:spcPct val="30000"/>
        </a:spcBef>
        <a:spcAft>
          <a:spcPct val="0"/>
        </a:spcAft>
        <a:buClr>
          <a:schemeClr val="tx2"/>
        </a:buClr>
        <a:buChar char="–"/>
        <a:defRPr sz="2800" b="1" kern="1200">
          <a:solidFill>
            <a:schemeClr val="tx1"/>
          </a:solidFill>
          <a:latin typeface="+mn-lt"/>
          <a:ea typeface="+mn-ea"/>
          <a:cs typeface="+mn-cs"/>
        </a:defRPr>
      </a:lvl2pPr>
      <a:lvl3pPr marL="1143000" indent="-228600" algn="l" rtl="0" eaLnBrk="0" fontAlgn="base" hangingPunct="0">
        <a:lnSpc>
          <a:spcPct val="94000"/>
        </a:lnSpc>
        <a:spcBef>
          <a:spcPct val="30000"/>
        </a:spcBef>
        <a:spcAft>
          <a:spcPct val="0"/>
        </a:spcAft>
        <a:buClr>
          <a:schemeClr val="tx2"/>
        </a:buClr>
        <a:buChar char="–"/>
        <a:defRPr sz="2400" b="1" kern="1200">
          <a:solidFill>
            <a:srgbClr val="FFFFFF"/>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76400" y="533400"/>
            <a:ext cx="6946900" cy="1449388"/>
          </a:xfrm>
          <a:noFill/>
          <a:ln/>
        </p:spPr>
        <p:txBody>
          <a:bodyPr/>
          <a:lstStyle/>
          <a:p>
            <a:pPr algn="ctr">
              <a:lnSpc>
                <a:spcPct val="90000"/>
              </a:lnSpc>
            </a:pPr>
            <a:r>
              <a:rPr lang="en-US" altLang="ja-JP" dirty="0">
                <a:ea typeface="ＭＳ Ｐゴシック" panose="020B0600070205080204" pitchFamily="50" charset="-128"/>
              </a:rPr>
              <a:t>Your Presentation</a:t>
            </a:r>
            <a:br>
              <a:rPr lang="en-US" altLang="ja-JP" dirty="0">
                <a:ea typeface="ＭＳ Ｐゴシック" panose="020B0600070205080204" pitchFamily="50" charset="-128"/>
              </a:rPr>
            </a:br>
            <a:r>
              <a:rPr lang="en-US" altLang="ja-JP" dirty="0">
                <a:ea typeface="ＭＳ Ｐゴシック" panose="020B0600070205080204" pitchFamily="50" charset="-128"/>
              </a:rPr>
              <a:t>Title Here</a:t>
            </a:r>
          </a:p>
        </p:txBody>
      </p:sp>
      <p:grpSp>
        <p:nvGrpSpPr>
          <p:cNvPr id="4101" name="Group 5"/>
          <p:cNvGrpSpPr>
            <a:grpSpLocks/>
          </p:cNvGrpSpPr>
          <p:nvPr/>
        </p:nvGrpSpPr>
        <p:grpSpPr bwMode="auto">
          <a:xfrm>
            <a:off x="1547813" y="3836988"/>
            <a:ext cx="7023100" cy="3021012"/>
            <a:chOff x="1156" y="2369"/>
            <a:chExt cx="4424" cy="1903"/>
          </a:xfrm>
        </p:grpSpPr>
        <p:sp>
          <p:nvSpPr>
            <p:cNvPr id="4099" name="Rectangle 3"/>
            <p:cNvSpPr>
              <a:spLocks noChangeArrowheads="1"/>
            </p:cNvSpPr>
            <p:nvPr/>
          </p:nvSpPr>
          <p:spPr bwMode="auto">
            <a:xfrm>
              <a:off x="2096" y="2487"/>
              <a:ext cx="3231" cy="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nSpc>
                  <a:spcPct val="90000"/>
                </a:lnSpc>
              </a:pPr>
              <a:r>
                <a:rPr lang="en-US" altLang="ja-JP" sz="2400">
                  <a:solidFill>
                    <a:schemeClr val="tx1"/>
                  </a:solidFill>
                  <a:ea typeface="ＭＳ Ｐゴシック" panose="020B0600070205080204" pitchFamily="50" charset="-128"/>
                </a:rPr>
                <a:t>Presenter’s Name</a:t>
              </a:r>
            </a:p>
            <a:p>
              <a:pPr>
                <a:lnSpc>
                  <a:spcPct val="90000"/>
                </a:lnSpc>
              </a:pPr>
              <a:r>
                <a:rPr lang="en-US" altLang="ja-JP" sz="2400">
                  <a:solidFill>
                    <a:schemeClr val="tx1"/>
                  </a:solidFill>
                  <a:ea typeface="ＭＳ Ｐゴシック" panose="020B0600070205080204" pitchFamily="50" charset="-128"/>
                </a:rPr>
                <a:t>Presenter’s Job Title</a:t>
              </a:r>
            </a:p>
            <a:p>
              <a:pPr>
                <a:lnSpc>
                  <a:spcPct val="90000"/>
                </a:lnSpc>
              </a:pPr>
              <a:r>
                <a:rPr lang="en-US" altLang="ja-JP" sz="2400">
                  <a:solidFill>
                    <a:schemeClr val="tx1"/>
                  </a:solidFill>
                  <a:ea typeface="ＭＳ Ｐゴシック" panose="020B0600070205080204" pitchFamily="50" charset="-128"/>
                </a:rPr>
                <a:t>Company or Organization</a:t>
              </a:r>
            </a:p>
            <a:p>
              <a:pPr>
                <a:lnSpc>
                  <a:spcPct val="90000"/>
                </a:lnSpc>
              </a:pPr>
              <a:r>
                <a:rPr lang="en-US" altLang="ja-JP" sz="2400">
                  <a:solidFill>
                    <a:schemeClr val="tx1"/>
                  </a:solidFill>
                  <a:ea typeface="ＭＳ Ｐゴシック" panose="020B0600070205080204" pitchFamily="50" charset="-128"/>
                </a:rPr>
                <a:t>ISSM Area – Number (eg., FM-999)</a:t>
              </a:r>
            </a:p>
            <a:p>
              <a:pPr>
                <a:lnSpc>
                  <a:spcPct val="90000"/>
                </a:lnSpc>
              </a:pPr>
              <a:endParaRPr lang="en-US" altLang="ja-JP" sz="2400">
                <a:solidFill>
                  <a:schemeClr val="tx1"/>
                </a:solidFill>
                <a:ea typeface="ＭＳ Ｐゴシック" panose="020B0600070205080204" pitchFamily="50" charset="-128"/>
              </a:endParaRPr>
            </a:p>
            <a:p>
              <a:pPr>
                <a:lnSpc>
                  <a:spcPct val="90000"/>
                </a:lnSpc>
              </a:pPr>
              <a:r>
                <a:rPr lang="en-US" altLang="ja-JP" sz="2400">
                  <a:solidFill>
                    <a:schemeClr val="tx1"/>
                  </a:solidFill>
                  <a:ea typeface="ＭＳ Ｐゴシック" panose="020B0600070205080204" pitchFamily="50" charset="-128"/>
                </a:rPr>
                <a:t>E-mail Address</a:t>
              </a:r>
            </a:p>
          </p:txBody>
        </p:sp>
        <p:sp>
          <p:nvSpPr>
            <p:cNvPr id="4100" name="Rectangle 4"/>
            <p:cNvSpPr>
              <a:spLocks noChangeArrowheads="1"/>
            </p:cNvSpPr>
            <p:nvPr/>
          </p:nvSpPr>
          <p:spPr bwMode="auto">
            <a:xfrm>
              <a:off x="1156" y="2369"/>
              <a:ext cx="4424" cy="1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endParaRPr lang="ja-JP" altLang="en-US" sz="4800">
                <a:solidFill>
                  <a:schemeClr val="tx1"/>
                </a:solidFill>
                <a:ea typeface="ＭＳ Ｐゴシック" panose="020B0600070205080204" pitchFamily="50" charset="-128"/>
              </a:endParaRPr>
            </a:p>
            <a:p>
              <a:pPr algn="ctr">
                <a:spcBef>
                  <a:spcPct val="50000"/>
                </a:spcBef>
              </a:pPr>
              <a:endParaRPr lang="ja-JP" altLang="en-US" sz="4800">
                <a:solidFill>
                  <a:schemeClr val="tx1"/>
                </a:solidFill>
                <a:ea typeface="ＭＳ Ｐゴシック" panose="020B0600070205080204" pitchFamily="50" charset="-128"/>
              </a:endParaRPr>
            </a:p>
            <a:p>
              <a:pPr algn="ctr">
                <a:spcBef>
                  <a:spcPct val="50000"/>
                </a:spcBef>
              </a:pPr>
              <a:endParaRPr lang="ja-JP" altLang="en-US" sz="4800">
                <a:solidFill>
                  <a:schemeClr val="tx1"/>
                </a:solidFill>
                <a:ea typeface="ＭＳ Ｐゴシック" panose="020B0600070205080204" pitchFamily="50" charset="-128"/>
              </a:endParaRPr>
            </a:p>
          </p:txBody>
        </p:sp>
      </p:grpSp>
      <p:sp>
        <p:nvSpPr>
          <p:cNvPr id="4102" name="Rectangle 6"/>
          <p:cNvSpPr>
            <a:spLocks noChangeArrowheads="1"/>
          </p:cNvSpPr>
          <p:nvPr/>
        </p:nvSpPr>
        <p:spPr bwMode="auto">
          <a:xfrm>
            <a:off x="0" y="0"/>
            <a:ext cx="1476375" cy="6858000"/>
          </a:xfrm>
          <a:prstGeom prst="rect">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spcBef>
                <a:spcPct val="50000"/>
              </a:spcBef>
            </a:pPr>
            <a:endParaRPr lang="ja-JP" altLang="en-US" sz="2400" b="0">
              <a:solidFill>
                <a:schemeClr val="tx1"/>
              </a:solidFill>
              <a:latin typeface="Times New Roman" panose="02020603050405020304" pitchFamily="18" charset="0"/>
              <a:ea typeface="ＭＳ Ｐゴシック" panose="020B0600070205080204" pitchFamily="50" charset="-128"/>
            </a:endParaRPr>
          </a:p>
        </p:txBody>
      </p:sp>
      <p:sp>
        <p:nvSpPr>
          <p:cNvPr id="4103" name="Rectangle 7"/>
          <p:cNvSpPr>
            <a:spLocks noChangeArrowheads="1"/>
          </p:cNvSpPr>
          <p:nvPr/>
        </p:nvSpPr>
        <p:spPr bwMode="auto">
          <a:xfrm rot="16200000">
            <a:off x="-2631971" y="2828411"/>
            <a:ext cx="6708568" cy="1202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lnSpc>
                <a:spcPct val="80000"/>
              </a:lnSpc>
            </a:pPr>
            <a:r>
              <a:rPr lang="en-US" altLang="ja-JP" sz="8800" b="0" dirty="0">
                <a:solidFill>
                  <a:srgbClr val="3333CC"/>
                </a:solidFill>
                <a:latin typeface="Arial Black" panose="020B0A04020102020204" pitchFamily="34" charset="0"/>
                <a:ea typeface="ＭＳ Ｐゴシック" panose="020B0600070205080204" pitchFamily="50" charset="-128"/>
              </a:rPr>
              <a:t>ISSM </a:t>
            </a:r>
            <a:r>
              <a:rPr lang="en-US" altLang="ja-JP" sz="8800" b="0" dirty="0" smtClean="0">
                <a:solidFill>
                  <a:srgbClr val="3333CC"/>
                </a:solidFill>
                <a:latin typeface="Arial Black" panose="020B0A04020102020204" pitchFamily="34" charset="0"/>
                <a:ea typeface="ＭＳ Ｐゴシック" panose="020B0600070205080204" pitchFamily="50" charset="-128"/>
              </a:rPr>
              <a:t>2014</a:t>
            </a:r>
            <a:endParaRPr lang="en-US" altLang="ja-JP" sz="8800" b="0" dirty="0">
              <a:solidFill>
                <a:srgbClr val="3333CC"/>
              </a:solidFill>
              <a:latin typeface="Arial Black" panose="020B0A04020102020204" pitchFamily="34" charset="0"/>
              <a:ea typeface="ＭＳ Ｐゴシック" panose="020B0600070205080204" pitchFamily="50" charset="-128"/>
            </a:endParaRPr>
          </a:p>
        </p:txBody>
      </p:sp>
    </p:spTree>
  </p:cSld>
  <p:clrMapOvr>
    <a:overrideClrMapping bg1="dk2" tx1="lt1" bg2="dk1" tx2="lt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196975" y="5410200"/>
            <a:ext cx="72024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ja-JP" i="1">
                <a:solidFill>
                  <a:srgbClr val="FFFF66"/>
                </a:solidFill>
                <a:ea typeface="ＭＳ Ｐゴシック" panose="020B0600070205080204" pitchFamily="50" charset="-128"/>
              </a:rPr>
              <a:t>Additional instructions for the use of this template may be</a:t>
            </a:r>
          </a:p>
          <a:p>
            <a:r>
              <a:rPr lang="en-US" altLang="ja-JP" i="1">
                <a:solidFill>
                  <a:srgbClr val="FFFF66"/>
                </a:solidFill>
                <a:ea typeface="ＭＳ Ｐゴシック" panose="020B0600070205080204" pitchFamily="50" charset="-128"/>
              </a:rPr>
              <a:t>seen by viewing or printing this file in notes mode.</a:t>
            </a:r>
          </a:p>
        </p:txBody>
      </p:sp>
      <p:sp>
        <p:nvSpPr>
          <p:cNvPr id="6147" name="Rectangle 3"/>
          <p:cNvSpPr>
            <a:spLocks noGrp="1" noChangeArrowheads="1"/>
          </p:cNvSpPr>
          <p:nvPr>
            <p:ph type="title"/>
          </p:nvPr>
        </p:nvSpPr>
        <p:spPr>
          <a:xfrm>
            <a:off x="841375" y="311150"/>
            <a:ext cx="7699375" cy="1271588"/>
          </a:xfrm>
          <a:noFill/>
          <a:ln/>
        </p:spPr>
        <p:txBody>
          <a:bodyPr/>
          <a:lstStyle/>
          <a:p>
            <a:pPr>
              <a:lnSpc>
                <a:spcPct val="90000"/>
              </a:lnSpc>
            </a:pPr>
            <a:r>
              <a:rPr lang="en-US" altLang="ja-JP" dirty="0">
                <a:ea typeface="ＭＳ Ｐゴシック" panose="020B0600070205080204" pitchFamily="50" charset="-128"/>
              </a:rPr>
              <a:t>ISSM </a:t>
            </a:r>
            <a:r>
              <a:rPr lang="en-US" altLang="ja-JP" dirty="0" smtClean="0">
                <a:ea typeface="ＭＳ Ｐゴシック" panose="020B0600070205080204" pitchFamily="50" charset="-128"/>
              </a:rPr>
              <a:t>2014 </a:t>
            </a:r>
            <a:r>
              <a:rPr lang="en-US" altLang="ja-JP" dirty="0">
                <a:ea typeface="ＭＳ Ｐゴシック" panose="020B0600070205080204" pitchFamily="50" charset="-128"/>
              </a:rPr>
              <a:t>PPT Template</a:t>
            </a:r>
          </a:p>
        </p:txBody>
      </p:sp>
      <p:sp>
        <p:nvSpPr>
          <p:cNvPr id="6148" name="Rectangle 4"/>
          <p:cNvSpPr>
            <a:spLocks noGrp="1" noChangeArrowheads="1"/>
          </p:cNvSpPr>
          <p:nvPr>
            <p:ph type="body" idx="1"/>
          </p:nvPr>
        </p:nvSpPr>
        <p:spPr>
          <a:xfrm>
            <a:off x="830263" y="1624013"/>
            <a:ext cx="8008937" cy="4152900"/>
          </a:xfrm>
          <a:noFill/>
          <a:ln/>
        </p:spPr>
        <p:txBody>
          <a:bodyPr/>
          <a:lstStyle/>
          <a:p>
            <a:pPr>
              <a:lnSpc>
                <a:spcPct val="95000"/>
              </a:lnSpc>
            </a:pPr>
            <a:r>
              <a:rPr lang="en-US" altLang="ja-JP" sz="2800" dirty="0">
                <a:ea typeface="ＭＳ Ｐゴシック" panose="020B0600070205080204" pitchFamily="50" charset="-128"/>
              </a:rPr>
              <a:t>Use this template to develop your presentation for ISSM. </a:t>
            </a:r>
          </a:p>
          <a:p>
            <a:pPr>
              <a:lnSpc>
                <a:spcPct val="95000"/>
              </a:lnSpc>
            </a:pPr>
            <a:r>
              <a:rPr lang="en-US" altLang="ja-JP" sz="2800" dirty="0">
                <a:ea typeface="ＭＳ Ｐゴシック" panose="020B0600070205080204" pitchFamily="50" charset="-128"/>
              </a:rPr>
              <a:t>Each </a:t>
            </a:r>
            <a:r>
              <a:rPr lang="en-US" altLang="ja-JP" sz="2800" dirty="0">
                <a:solidFill>
                  <a:schemeClr val="tx2"/>
                </a:solidFill>
                <a:ea typeface="ＭＳ Ｐゴシック" panose="020B0600070205080204" pitchFamily="50" charset="-128"/>
              </a:rPr>
              <a:t>oral session speaker</a:t>
            </a:r>
            <a:r>
              <a:rPr lang="en-US" altLang="ja-JP" sz="2800" dirty="0">
                <a:ea typeface="ＭＳ Ｐゴシック" panose="020B0600070205080204" pitchFamily="50" charset="-128"/>
              </a:rPr>
              <a:t> is allowed 15 minutes, followed by a 5-minute question and answer period.</a:t>
            </a:r>
          </a:p>
          <a:p>
            <a:pPr>
              <a:lnSpc>
                <a:spcPct val="95000"/>
              </a:lnSpc>
            </a:pPr>
            <a:r>
              <a:rPr lang="en-US" altLang="ja-JP" sz="2800" dirty="0">
                <a:ea typeface="ＭＳ Ｐゴシック" panose="020B0600070205080204" pitchFamily="50" charset="-128"/>
              </a:rPr>
              <a:t>Limit your presentation to  </a:t>
            </a:r>
            <a:r>
              <a:rPr lang="en-US" altLang="ja-JP" sz="2800" dirty="0">
                <a:solidFill>
                  <a:schemeClr val="tx2"/>
                </a:solidFill>
                <a:ea typeface="ＭＳ Ｐゴシック" panose="020B0600070205080204" pitchFamily="50" charset="-128"/>
              </a:rPr>
              <a:t>a maximum of  </a:t>
            </a:r>
            <a:r>
              <a:rPr lang="en-US" altLang="ja-JP" sz="2800" dirty="0" smtClean="0">
                <a:solidFill>
                  <a:schemeClr val="tx2"/>
                </a:solidFill>
                <a:ea typeface="ＭＳ Ｐゴシック" panose="020B0600070205080204" pitchFamily="50" charset="-128"/>
              </a:rPr>
              <a:t>10 </a:t>
            </a:r>
            <a:r>
              <a:rPr lang="en-US" altLang="ja-JP" sz="2800" dirty="0">
                <a:solidFill>
                  <a:schemeClr val="tx2"/>
                </a:solidFill>
                <a:ea typeface="ＭＳ Ｐゴシック" panose="020B0600070205080204" pitchFamily="50" charset="-128"/>
              </a:rPr>
              <a:t>slides</a:t>
            </a:r>
            <a:r>
              <a:rPr lang="en-US" altLang="ja-JP" sz="2800" dirty="0">
                <a:ea typeface="ＭＳ Ｐゴシック" panose="020B0600070205080204" pitchFamily="50" charset="-128"/>
              </a:rPr>
              <a:t>, including the title slide.</a:t>
            </a:r>
          </a:p>
          <a:p>
            <a:pPr>
              <a:lnSpc>
                <a:spcPct val="95000"/>
              </a:lnSpc>
            </a:pPr>
            <a:r>
              <a:rPr lang="en-US" altLang="ja-JP" sz="2800" dirty="0">
                <a:ea typeface="ＭＳ Ｐゴシック" panose="020B0600070205080204" pitchFamily="50" charset="-128"/>
              </a:rPr>
              <a:t>Keep it simple!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196975" y="5410200"/>
            <a:ext cx="72024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ja-JP" i="1">
                <a:solidFill>
                  <a:srgbClr val="FFFF66"/>
                </a:solidFill>
                <a:ea typeface="ＭＳ Ｐゴシック" panose="020B0600070205080204" pitchFamily="50" charset="-128"/>
              </a:rPr>
              <a:t>Additional instructions for the use of this template may be</a:t>
            </a:r>
          </a:p>
          <a:p>
            <a:r>
              <a:rPr lang="en-US" altLang="ja-JP" i="1">
                <a:solidFill>
                  <a:srgbClr val="FFFF66"/>
                </a:solidFill>
                <a:ea typeface="ＭＳ Ｐゴシック" panose="020B0600070205080204" pitchFamily="50" charset="-128"/>
              </a:rPr>
              <a:t>seen by viewing or printing this file in notes mode.</a:t>
            </a:r>
          </a:p>
        </p:txBody>
      </p:sp>
      <p:sp>
        <p:nvSpPr>
          <p:cNvPr id="21507" name="Rectangle 3"/>
          <p:cNvSpPr>
            <a:spLocks noGrp="1" noChangeArrowheads="1"/>
          </p:cNvSpPr>
          <p:nvPr>
            <p:ph type="title"/>
          </p:nvPr>
        </p:nvSpPr>
        <p:spPr>
          <a:xfrm>
            <a:off x="841375" y="311150"/>
            <a:ext cx="7699375" cy="1271588"/>
          </a:xfrm>
          <a:noFill/>
          <a:ln/>
        </p:spPr>
        <p:txBody>
          <a:bodyPr/>
          <a:lstStyle/>
          <a:p>
            <a:pPr>
              <a:lnSpc>
                <a:spcPct val="90000"/>
              </a:lnSpc>
            </a:pPr>
            <a:r>
              <a:rPr lang="en-US" altLang="ja-JP" dirty="0">
                <a:ea typeface="ＭＳ Ｐゴシック" panose="020B0600070205080204" pitchFamily="50" charset="-128"/>
              </a:rPr>
              <a:t>ISSM </a:t>
            </a:r>
            <a:r>
              <a:rPr lang="en-US" altLang="ja-JP" dirty="0" smtClean="0">
                <a:ea typeface="ＭＳ Ｐゴシック" panose="020B0600070205080204" pitchFamily="50" charset="-128"/>
              </a:rPr>
              <a:t>2014 </a:t>
            </a:r>
            <a:r>
              <a:rPr lang="en-US" altLang="ja-JP" dirty="0">
                <a:ea typeface="ＭＳ Ｐゴシック" panose="020B0600070205080204" pitchFamily="50" charset="-128"/>
              </a:rPr>
              <a:t>PPT Template</a:t>
            </a:r>
          </a:p>
        </p:txBody>
      </p:sp>
      <p:sp>
        <p:nvSpPr>
          <p:cNvPr id="21508" name="Rectangle 4"/>
          <p:cNvSpPr>
            <a:spLocks noGrp="1" noChangeArrowheads="1"/>
          </p:cNvSpPr>
          <p:nvPr>
            <p:ph type="body" idx="1"/>
          </p:nvPr>
        </p:nvSpPr>
        <p:spPr>
          <a:xfrm>
            <a:off x="830263" y="1624013"/>
            <a:ext cx="8008937" cy="4152900"/>
          </a:xfrm>
          <a:noFill/>
          <a:ln/>
        </p:spPr>
        <p:txBody>
          <a:bodyPr/>
          <a:lstStyle/>
          <a:p>
            <a:pPr>
              <a:lnSpc>
                <a:spcPct val="95000"/>
              </a:lnSpc>
            </a:pPr>
            <a:r>
              <a:rPr lang="en-US" altLang="ja-JP" sz="2800" dirty="0">
                <a:ea typeface="ＭＳ Ｐゴシック" panose="020B0600070205080204" pitchFamily="50" charset="-128"/>
              </a:rPr>
              <a:t>Use this template to develop your presentation for ISSM. </a:t>
            </a:r>
          </a:p>
          <a:p>
            <a:pPr>
              <a:lnSpc>
                <a:spcPct val="95000"/>
              </a:lnSpc>
            </a:pPr>
            <a:r>
              <a:rPr lang="en-US" altLang="ja-JP" sz="2800" dirty="0">
                <a:ea typeface="ＭＳ Ｐゴシック" panose="020B0600070205080204" pitchFamily="50" charset="-128"/>
              </a:rPr>
              <a:t>Each </a:t>
            </a:r>
            <a:r>
              <a:rPr lang="en-US" altLang="ja-JP" sz="2800" dirty="0">
                <a:solidFill>
                  <a:schemeClr val="tx2"/>
                </a:solidFill>
                <a:ea typeface="ＭＳ Ｐゴシック" panose="020B0600070205080204" pitchFamily="50" charset="-128"/>
              </a:rPr>
              <a:t>interactive(poster) session speaker</a:t>
            </a:r>
            <a:r>
              <a:rPr lang="en-US" altLang="ja-JP" sz="2800" dirty="0">
                <a:ea typeface="ＭＳ Ｐゴシック" panose="020B0600070205080204" pitchFamily="50" charset="-128"/>
              </a:rPr>
              <a:t> is allowed 3 minutes with no question and answer period.</a:t>
            </a:r>
          </a:p>
          <a:p>
            <a:pPr>
              <a:lnSpc>
                <a:spcPct val="95000"/>
              </a:lnSpc>
            </a:pPr>
            <a:r>
              <a:rPr lang="en-US" altLang="ja-JP" sz="2800" dirty="0">
                <a:ea typeface="ＭＳ Ｐゴシック" panose="020B0600070205080204" pitchFamily="50" charset="-128"/>
              </a:rPr>
              <a:t>Limit your presentation to  </a:t>
            </a:r>
            <a:r>
              <a:rPr lang="en-US" altLang="ja-JP" sz="2800" dirty="0">
                <a:solidFill>
                  <a:schemeClr val="tx2"/>
                </a:solidFill>
                <a:ea typeface="ＭＳ Ｐゴシック" panose="020B0600070205080204" pitchFamily="50" charset="-128"/>
              </a:rPr>
              <a:t>a maximum of  4 slides</a:t>
            </a:r>
            <a:r>
              <a:rPr lang="en-US" altLang="ja-JP" sz="2800" dirty="0">
                <a:ea typeface="ＭＳ Ｐゴシック" panose="020B0600070205080204" pitchFamily="50" charset="-128"/>
              </a:rPr>
              <a:t>, including the title slide.</a:t>
            </a:r>
          </a:p>
          <a:p>
            <a:pPr>
              <a:lnSpc>
                <a:spcPct val="95000"/>
              </a:lnSpc>
            </a:pPr>
            <a:r>
              <a:rPr lang="en-US" altLang="ja-JP" sz="2800" dirty="0">
                <a:ea typeface="ＭＳ Ｐゴシック" panose="020B0600070205080204" pitchFamily="50" charset="-128"/>
              </a:rPr>
              <a:t>Keep it simple!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a:lstStyle/>
          <a:p>
            <a:pPr>
              <a:lnSpc>
                <a:spcPct val="90000"/>
              </a:lnSpc>
            </a:pPr>
            <a:r>
              <a:rPr lang="en-US" altLang="ja-JP" dirty="0">
                <a:ea typeface="ＭＳ Ｐゴシック" panose="020B0600070205080204" pitchFamily="50" charset="-128"/>
              </a:rPr>
              <a:t>Slide Guidelines</a:t>
            </a:r>
          </a:p>
        </p:txBody>
      </p:sp>
      <p:sp>
        <p:nvSpPr>
          <p:cNvPr id="8195" name="Rectangle 3"/>
          <p:cNvSpPr>
            <a:spLocks noGrp="1" noChangeArrowheads="1"/>
          </p:cNvSpPr>
          <p:nvPr>
            <p:ph type="body" idx="1"/>
          </p:nvPr>
        </p:nvSpPr>
        <p:spPr>
          <a:xfrm>
            <a:off x="901700" y="1662113"/>
            <a:ext cx="8013700" cy="4586287"/>
          </a:xfrm>
          <a:noFill/>
          <a:ln/>
        </p:spPr>
        <p:txBody>
          <a:bodyPr/>
          <a:lstStyle/>
          <a:p>
            <a:pPr>
              <a:lnSpc>
                <a:spcPct val="95000"/>
              </a:lnSpc>
            </a:pPr>
            <a:r>
              <a:rPr lang="en-US" altLang="ja-JP" sz="2800" dirty="0">
                <a:ea typeface="ＭＳ Ｐゴシック" panose="020B0600070205080204" pitchFamily="50" charset="-128"/>
              </a:rPr>
              <a:t>Slides should emphasize key points	</a:t>
            </a:r>
          </a:p>
          <a:p>
            <a:pPr>
              <a:lnSpc>
                <a:spcPct val="95000"/>
              </a:lnSpc>
              <a:buFont typeface="Wingdings" panose="05000000000000000000" pitchFamily="2" charset="2"/>
              <a:buNone/>
            </a:pPr>
            <a:r>
              <a:rPr lang="en-US" altLang="ja-JP" sz="2800" dirty="0">
                <a:ea typeface="ＭＳ Ｐゴシック" panose="020B0600070205080204" pitchFamily="50" charset="-128"/>
              </a:rPr>
              <a:t> 	-	Limit to 7 lines per slide</a:t>
            </a:r>
          </a:p>
          <a:p>
            <a:pPr>
              <a:lnSpc>
                <a:spcPct val="95000"/>
              </a:lnSpc>
              <a:buFont typeface="Wingdings" panose="05000000000000000000" pitchFamily="2" charset="2"/>
              <a:buNone/>
            </a:pPr>
            <a:r>
              <a:rPr lang="en-US" altLang="ja-JP" sz="2800" dirty="0">
                <a:ea typeface="ＭＳ Ｐゴシック" panose="020B0600070205080204" pitchFamily="50" charset="-128"/>
              </a:rPr>
              <a:t>	-	Limit to 7-9 words per line</a:t>
            </a:r>
          </a:p>
          <a:p>
            <a:pPr>
              <a:lnSpc>
                <a:spcPct val="95000"/>
              </a:lnSpc>
            </a:pPr>
            <a:r>
              <a:rPr lang="en-US" altLang="ja-JP" sz="2800" dirty="0">
                <a:ea typeface="ＭＳ Ｐゴシック" panose="020B0600070205080204" pitchFamily="50" charset="-128"/>
              </a:rPr>
              <a:t>Maximum number of slides </a:t>
            </a:r>
          </a:p>
          <a:p>
            <a:pPr lvl="1">
              <a:lnSpc>
                <a:spcPct val="95000"/>
              </a:lnSpc>
            </a:pPr>
            <a:r>
              <a:rPr lang="en-US" altLang="ja-JP" sz="2400" dirty="0">
                <a:ea typeface="ＭＳ Ｐゴシック" panose="020B0600070205080204" pitchFamily="50" charset="-128"/>
              </a:rPr>
              <a:t>Oral presenters	 	</a:t>
            </a:r>
            <a:r>
              <a:rPr lang="en-US" altLang="ja-JP" sz="2400">
                <a:ea typeface="ＭＳ Ｐゴシック" panose="020B0600070205080204" pitchFamily="50" charset="-128"/>
              </a:rPr>
              <a:t>	</a:t>
            </a:r>
            <a:r>
              <a:rPr lang="en-US" altLang="ja-JP" sz="2400" smtClean="0">
                <a:ea typeface="ＭＳ Ｐゴシック" panose="020B0600070205080204" pitchFamily="50" charset="-128"/>
              </a:rPr>
              <a:t>10</a:t>
            </a:r>
            <a:endParaRPr lang="en-US" altLang="ja-JP" sz="2400" dirty="0">
              <a:ea typeface="ＭＳ Ｐゴシック" panose="020B0600070205080204" pitchFamily="50" charset="-128"/>
            </a:endParaRPr>
          </a:p>
          <a:p>
            <a:pPr lvl="1">
              <a:lnSpc>
                <a:spcPct val="95000"/>
              </a:lnSpc>
            </a:pPr>
            <a:r>
              <a:rPr lang="en-US" altLang="ja-JP" sz="2400" dirty="0">
                <a:ea typeface="ＭＳ Ｐゴシック" panose="020B0600070205080204" pitchFamily="50" charset="-128"/>
              </a:rPr>
              <a:t>Interactive (Poster) session	 4</a:t>
            </a:r>
          </a:p>
          <a:p>
            <a:pPr>
              <a:lnSpc>
                <a:spcPct val="95000"/>
              </a:lnSpc>
            </a:pPr>
            <a:r>
              <a:rPr lang="en-US" altLang="ja-JP" sz="2800" dirty="0">
                <a:ea typeface="ＭＳ Ｐゴシック" panose="020B0600070205080204" pitchFamily="50" charset="-128"/>
              </a:rPr>
              <a:t>Slides must be in landscape format only</a:t>
            </a:r>
          </a:p>
          <a:p>
            <a:pPr>
              <a:lnSpc>
                <a:spcPct val="95000"/>
              </a:lnSpc>
            </a:pPr>
            <a:r>
              <a:rPr lang="en-US" altLang="ja-JP" sz="2800" dirty="0">
                <a:ea typeface="ＭＳ Ｐゴシック" panose="020B0600070205080204" pitchFamily="50" charset="-128"/>
              </a:rPr>
              <a:t>Bullets are created automatically</a:t>
            </a:r>
          </a:p>
          <a:p>
            <a:pPr>
              <a:lnSpc>
                <a:spcPct val="95000"/>
              </a:lnSpc>
            </a:pPr>
            <a:r>
              <a:rPr lang="en-US" altLang="ja-JP" sz="2800" dirty="0">
                <a:ea typeface="ＭＳ Ｐゴシック" panose="020B0600070205080204" pitchFamily="50" charset="-128"/>
              </a:rPr>
              <a:t>Examples of various slide types follow. . .</a:t>
            </a:r>
          </a:p>
        </p:txBody>
      </p:sp>
      <p:sp>
        <p:nvSpPr>
          <p:cNvPr id="8196" name="Rectangle 4"/>
          <p:cNvSpPr>
            <a:spLocks noChangeArrowheads="1"/>
          </p:cNvSpPr>
          <p:nvPr/>
        </p:nvSpPr>
        <p:spPr bwMode="auto">
          <a:xfrm>
            <a:off x="171450" y="5581650"/>
            <a:ext cx="80772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marL="600075" indent="-600075">
              <a:defRPr sz="2400">
                <a:solidFill>
                  <a:schemeClr val="tx1"/>
                </a:solidFill>
                <a:latin typeface="Times New Roman" panose="02020603050405020304" pitchFamily="18" charset="0"/>
              </a:defRPr>
            </a:lvl1pPr>
            <a:lvl2pPr marL="981075" indent="-266700">
              <a:defRPr sz="2400">
                <a:solidFill>
                  <a:schemeClr val="tx1"/>
                </a:solidFill>
                <a:latin typeface="Times New Roman" panose="02020603050405020304" pitchFamily="18" charset="0"/>
              </a:defRPr>
            </a:lvl2pPr>
            <a:lvl3pPr marL="1371600" indent="-276225">
              <a:defRPr sz="2400">
                <a:solidFill>
                  <a:schemeClr val="tx1"/>
                </a:solidFill>
                <a:latin typeface="Times New Roman" panose="02020603050405020304" pitchFamily="18" charset="0"/>
              </a:defRPr>
            </a:lvl3pPr>
            <a:lvl4pPr marL="1757363" indent="-271463">
              <a:defRPr sz="2400">
                <a:solidFill>
                  <a:schemeClr val="tx1"/>
                </a:solidFill>
                <a:latin typeface="Times New Roman" panose="02020603050405020304" pitchFamily="18" charset="0"/>
              </a:defRPr>
            </a:lvl4pPr>
            <a:lvl5pPr marL="2128838" indent="-257175">
              <a:defRPr sz="2400">
                <a:solidFill>
                  <a:schemeClr val="tx1"/>
                </a:solidFill>
                <a:latin typeface="Times New Roman" panose="02020603050405020304" pitchFamily="18" charset="0"/>
              </a:defRPr>
            </a:lvl5pPr>
            <a:lvl6pPr marL="2586038" indent="-257175" eaLnBrk="0" fontAlgn="base" hangingPunct="0">
              <a:spcBef>
                <a:spcPct val="0"/>
              </a:spcBef>
              <a:spcAft>
                <a:spcPct val="0"/>
              </a:spcAft>
              <a:defRPr sz="2400">
                <a:solidFill>
                  <a:schemeClr val="tx1"/>
                </a:solidFill>
                <a:latin typeface="Times New Roman" panose="02020603050405020304" pitchFamily="18" charset="0"/>
              </a:defRPr>
            </a:lvl6pPr>
            <a:lvl7pPr marL="3043238" indent="-257175" eaLnBrk="0" fontAlgn="base" hangingPunct="0">
              <a:spcBef>
                <a:spcPct val="0"/>
              </a:spcBef>
              <a:spcAft>
                <a:spcPct val="0"/>
              </a:spcAft>
              <a:defRPr sz="2400">
                <a:solidFill>
                  <a:schemeClr val="tx1"/>
                </a:solidFill>
                <a:latin typeface="Times New Roman" panose="02020603050405020304" pitchFamily="18" charset="0"/>
              </a:defRPr>
            </a:lvl7pPr>
            <a:lvl8pPr marL="3500438" indent="-257175" eaLnBrk="0" fontAlgn="base" hangingPunct="0">
              <a:spcBef>
                <a:spcPct val="0"/>
              </a:spcBef>
              <a:spcAft>
                <a:spcPct val="0"/>
              </a:spcAft>
              <a:defRPr sz="2400">
                <a:solidFill>
                  <a:schemeClr val="tx1"/>
                </a:solidFill>
                <a:latin typeface="Times New Roman" panose="02020603050405020304" pitchFamily="18" charset="0"/>
              </a:defRPr>
            </a:lvl8pPr>
            <a:lvl9pPr marL="3957638" indent="-257175"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30000"/>
              </a:spcBef>
            </a:pPr>
            <a:r>
              <a:rPr lang="ja-JP" altLang="en-US" sz="3600">
                <a:latin typeface="Arial" panose="020B0604020202020204" pitchFamily="34" charset="0"/>
                <a:ea typeface="ＭＳ Ｐゴシック" panose="020B0600070205080204" pitchFamily="50" charset="-128"/>
              </a:rPr>
              <a:t>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pPr>
              <a:lnSpc>
                <a:spcPct val="90000"/>
              </a:lnSpc>
            </a:pPr>
            <a:r>
              <a:rPr lang="en-US" altLang="ja-JP" dirty="0">
                <a:ea typeface="ＭＳ Ｐゴシック" panose="020B0600070205080204" pitchFamily="50" charset="-128"/>
              </a:rPr>
              <a:t>Title Text</a:t>
            </a:r>
          </a:p>
        </p:txBody>
      </p:sp>
      <p:sp>
        <p:nvSpPr>
          <p:cNvPr id="10243" name="Rectangle 3"/>
          <p:cNvSpPr>
            <a:spLocks noGrp="1" noChangeArrowheads="1"/>
          </p:cNvSpPr>
          <p:nvPr>
            <p:ph type="body" idx="1"/>
          </p:nvPr>
        </p:nvSpPr>
        <p:spPr>
          <a:xfrm>
            <a:off x="901700" y="1809750"/>
            <a:ext cx="7708900" cy="3752850"/>
          </a:xfrm>
          <a:noFill/>
          <a:ln/>
        </p:spPr>
        <p:txBody>
          <a:bodyPr/>
          <a:lstStyle/>
          <a:p>
            <a:pPr>
              <a:lnSpc>
                <a:spcPct val="95000"/>
              </a:lnSpc>
            </a:pPr>
            <a:r>
              <a:rPr lang="en-US" altLang="ja-JP" dirty="0">
                <a:ea typeface="ＭＳ Ｐゴシック" panose="020B0600070205080204" pitchFamily="50" charset="-128"/>
              </a:rPr>
              <a:t>Font, size, and color for text have all been formatted in the Slide Master.</a:t>
            </a:r>
            <a:r>
              <a:rPr lang="en-US" altLang="ja-JP" sz="2800" dirty="0">
                <a:ea typeface="ＭＳ Ｐゴシック" panose="020B0600070205080204" pitchFamily="50" charset="-128"/>
              </a:rPr>
              <a:t> All </a:t>
            </a:r>
            <a:r>
              <a:rPr lang="en-US" altLang="ja-JP" dirty="0">
                <a:ea typeface="ＭＳ Ｐゴシック" panose="020B0600070205080204" pitchFamily="50" charset="-128"/>
              </a:rPr>
              <a:t>text is Arial font.</a:t>
            </a:r>
          </a:p>
          <a:p>
            <a:pPr>
              <a:lnSpc>
                <a:spcPct val="95000"/>
              </a:lnSpc>
            </a:pPr>
            <a:r>
              <a:rPr lang="en-US" altLang="ja-JP" dirty="0">
                <a:ea typeface="ＭＳ Ｐゴシック" panose="020B0600070205080204" pitchFamily="50" charset="-128"/>
              </a:rPr>
              <a:t>First level bullet text</a:t>
            </a:r>
          </a:p>
          <a:p>
            <a:pPr lvl="1">
              <a:lnSpc>
                <a:spcPct val="95000"/>
              </a:lnSpc>
            </a:pPr>
            <a:r>
              <a:rPr lang="en-US" altLang="ja-JP" dirty="0">
                <a:ea typeface="ＭＳ Ｐゴシック" panose="020B0600070205080204" pitchFamily="50" charset="-128"/>
              </a:rPr>
              <a:t>Second level bullet text</a:t>
            </a:r>
          </a:p>
          <a:p>
            <a:pPr lvl="2">
              <a:lnSpc>
                <a:spcPct val="95000"/>
              </a:lnSpc>
            </a:pPr>
            <a:r>
              <a:rPr lang="en-US" altLang="ja-JP" dirty="0">
                <a:ea typeface="ＭＳ Ｐゴシック" panose="020B0600070205080204" pitchFamily="50" charset="-128"/>
              </a:rPr>
              <a:t>Third level bullet text</a:t>
            </a:r>
          </a:p>
          <a:p>
            <a:pPr>
              <a:lnSpc>
                <a:spcPct val="95000"/>
              </a:lnSpc>
              <a:buFontTx/>
              <a:buChar char="–"/>
            </a:pPr>
            <a:endParaRPr lang="ja-JP" altLang="en-US" sz="2400" dirty="0">
              <a:ea typeface="ＭＳ Ｐゴシック" panose="020B0600070205080204" pitchFamily="50" charset="-12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2"/>
          <p:cNvGraphicFramePr>
            <a:graphicFrameLocks/>
          </p:cNvGraphicFramePr>
          <p:nvPr/>
        </p:nvGraphicFramePr>
        <p:xfrm>
          <a:off x="1192213" y="1719263"/>
          <a:ext cx="6831012" cy="4186237"/>
        </p:xfrm>
        <a:graphic>
          <a:graphicData uri="http://schemas.openxmlformats.org/presentationml/2006/ole">
            <mc:AlternateContent xmlns:mc="http://schemas.openxmlformats.org/markup-compatibility/2006">
              <mc:Choice xmlns:v="urn:schemas-microsoft-com:vml" Requires="v">
                <p:oleObj spid="_x0000_s12297" name="Chart" r:id="rId4" imgW="6831000" imgH="4186080" progId="MSGraph.Chart.8">
                  <p:embed followColorScheme="full"/>
                </p:oleObj>
              </mc:Choice>
              <mc:Fallback>
                <p:oleObj name="Chart" r:id="rId4" imgW="6831000" imgH="4186080" progId="MSGraph.Chart.8">
                  <p:embed followColorScheme="full"/>
                  <p:pic>
                    <p:nvPicPr>
                      <p:cNvPr id="0"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2213" y="1719263"/>
                        <a:ext cx="6831012" cy="418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291" name="Rectangle 3"/>
          <p:cNvSpPr>
            <a:spLocks noChangeArrowheads="1"/>
          </p:cNvSpPr>
          <p:nvPr/>
        </p:nvSpPr>
        <p:spPr bwMode="auto">
          <a:xfrm>
            <a:off x="889000" y="388938"/>
            <a:ext cx="7977188" cy="117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nSpc>
                <a:spcPct val="90000"/>
              </a:lnSpc>
            </a:pPr>
            <a:r>
              <a:rPr lang="en-US" altLang="ja-JP" sz="4800">
                <a:solidFill>
                  <a:schemeClr val="tx2"/>
                </a:solidFill>
                <a:ea typeface="ＭＳ Ｐゴシック" panose="020B0600070205080204" pitchFamily="50" charset="-128"/>
              </a:rPr>
              <a:t>Line Plot Example</a:t>
            </a:r>
          </a:p>
        </p:txBody>
      </p:sp>
      <p:sp>
        <p:nvSpPr>
          <p:cNvPr id="12292" name="Rectangle 4"/>
          <p:cNvSpPr>
            <a:spLocks noChangeArrowheads="1"/>
          </p:cNvSpPr>
          <p:nvPr/>
        </p:nvSpPr>
        <p:spPr bwMode="auto">
          <a:xfrm>
            <a:off x="7596188" y="2946400"/>
            <a:ext cx="110490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7150" tIns="23812" rIns="57150" bIns="23812">
            <a:spAutoFit/>
          </a:bodyPr>
          <a:lstStyle>
            <a:lvl1pPr defTabSz="1106488">
              <a:defRPr sz="2400">
                <a:solidFill>
                  <a:schemeClr val="tx1"/>
                </a:solidFill>
                <a:latin typeface="Times New Roman" panose="02020603050405020304" pitchFamily="18" charset="0"/>
              </a:defRPr>
            </a:lvl1pPr>
            <a:lvl2pPr marL="552450" defTabSz="1106488">
              <a:defRPr sz="2400">
                <a:solidFill>
                  <a:schemeClr val="tx1"/>
                </a:solidFill>
                <a:latin typeface="Times New Roman" panose="02020603050405020304" pitchFamily="18" charset="0"/>
              </a:defRPr>
            </a:lvl2pPr>
            <a:lvl3pPr marL="1106488" defTabSz="1106488">
              <a:defRPr sz="2400">
                <a:solidFill>
                  <a:schemeClr val="tx1"/>
                </a:solidFill>
                <a:latin typeface="Times New Roman" panose="02020603050405020304" pitchFamily="18" charset="0"/>
              </a:defRPr>
            </a:lvl3pPr>
            <a:lvl4pPr marL="1658938" defTabSz="1106488">
              <a:defRPr sz="2400">
                <a:solidFill>
                  <a:schemeClr val="tx1"/>
                </a:solidFill>
                <a:latin typeface="Times New Roman" panose="02020603050405020304" pitchFamily="18" charset="0"/>
              </a:defRPr>
            </a:lvl4pPr>
            <a:lvl5pPr marL="2212975" defTabSz="1106488">
              <a:defRPr sz="2400">
                <a:solidFill>
                  <a:schemeClr val="tx1"/>
                </a:solidFill>
                <a:latin typeface="Times New Roman" panose="02020603050405020304" pitchFamily="18" charset="0"/>
              </a:defRPr>
            </a:lvl5pPr>
            <a:lvl6pPr marL="2670175" defTabSz="1106488" eaLnBrk="0" fontAlgn="base" hangingPunct="0">
              <a:spcBef>
                <a:spcPct val="0"/>
              </a:spcBef>
              <a:spcAft>
                <a:spcPct val="0"/>
              </a:spcAft>
              <a:defRPr sz="2400">
                <a:solidFill>
                  <a:schemeClr val="tx1"/>
                </a:solidFill>
                <a:latin typeface="Times New Roman" panose="02020603050405020304" pitchFamily="18" charset="0"/>
              </a:defRPr>
            </a:lvl6pPr>
            <a:lvl7pPr marL="3127375" defTabSz="1106488" eaLnBrk="0" fontAlgn="base" hangingPunct="0">
              <a:spcBef>
                <a:spcPct val="0"/>
              </a:spcBef>
              <a:spcAft>
                <a:spcPct val="0"/>
              </a:spcAft>
              <a:defRPr sz="2400">
                <a:solidFill>
                  <a:schemeClr val="tx1"/>
                </a:solidFill>
                <a:latin typeface="Times New Roman" panose="02020603050405020304" pitchFamily="18" charset="0"/>
              </a:defRPr>
            </a:lvl7pPr>
            <a:lvl8pPr marL="3584575" defTabSz="1106488" eaLnBrk="0" fontAlgn="base" hangingPunct="0">
              <a:spcBef>
                <a:spcPct val="0"/>
              </a:spcBef>
              <a:spcAft>
                <a:spcPct val="0"/>
              </a:spcAft>
              <a:defRPr sz="2400">
                <a:solidFill>
                  <a:schemeClr val="tx1"/>
                </a:solidFill>
                <a:latin typeface="Times New Roman" panose="02020603050405020304" pitchFamily="18" charset="0"/>
              </a:defRPr>
            </a:lvl8pPr>
            <a:lvl9pPr marL="4041775" defTabSz="1106488"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6000"/>
              </a:lnSpc>
            </a:pPr>
            <a:r>
              <a:rPr lang="en-US" altLang="ja-JP" sz="1800">
                <a:latin typeface="Arial" panose="020B0604020202020204" pitchFamily="34" charset="0"/>
                <a:ea typeface="ＭＳ Ｐゴシック" panose="020B0600070205080204" pitchFamily="50" charset="-128"/>
              </a:rPr>
              <a:t>Callouts*</a:t>
            </a:r>
          </a:p>
        </p:txBody>
      </p:sp>
      <p:sp>
        <p:nvSpPr>
          <p:cNvPr id="12293" name="Rectangle 5"/>
          <p:cNvSpPr>
            <a:spLocks noChangeArrowheads="1"/>
          </p:cNvSpPr>
          <p:nvPr/>
        </p:nvSpPr>
        <p:spPr bwMode="auto">
          <a:xfrm>
            <a:off x="7596188" y="3413125"/>
            <a:ext cx="1085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ja-JP" sz="1800">
                <a:solidFill>
                  <a:schemeClr val="tx1"/>
                </a:solidFill>
                <a:ea typeface="ＭＳ Ｐゴシック" panose="020B0600070205080204" pitchFamily="50" charset="-128"/>
              </a:rPr>
              <a:t>Callouts</a:t>
            </a:r>
          </a:p>
        </p:txBody>
      </p:sp>
      <p:sp>
        <p:nvSpPr>
          <p:cNvPr id="12294" name="Rectangle 6"/>
          <p:cNvSpPr>
            <a:spLocks noChangeArrowheads="1"/>
          </p:cNvSpPr>
          <p:nvPr/>
        </p:nvSpPr>
        <p:spPr bwMode="auto">
          <a:xfrm>
            <a:off x="4645025" y="5973763"/>
            <a:ext cx="1323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ja-JP" altLang="en-US" sz="1600">
                <a:solidFill>
                  <a:schemeClr val="tx1"/>
                </a:solidFill>
                <a:ea typeface="ＭＳ Ｐゴシック" panose="020B0600070205080204" pitchFamily="50" charset="-128"/>
              </a:rPr>
              <a:t>* </a:t>
            </a:r>
            <a:r>
              <a:rPr lang="en-US" altLang="ja-JP" sz="1600">
                <a:solidFill>
                  <a:schemeClr val="tx1"/>
                </a:solidFill>
                <a:ea typeface="ＭＳ Ｐゴシック" panose="020B0600070205080204" pitchFamily="50" charset="-128"/>
              </a:rPr>
              <a:t>Any Notes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pPr>
              <a:lnSpc>
                <a:spcPct val="90000"/>
              </a:lnSpc>
            </a:pPr>
            <a:r>
              <a:rPr lang="en-US" altLang="ja-JP" dirty="0">
                <a:ea typeface="ＭＳ Ｐゴシック" panose="020B0600070205080204" pitchFamily="50" charset="-128"/>
              </a:rPr>
              <a:t>Column Graph Example </a:t>
            </a:r>
          </a:p>
        </p:txBody>
      </p:sp>
      <p:sp>
        <p:nvSpPr>
          <p:cNvPr id="14339" name="Rectangle 3"/>
          <p:cNvSpPr>
            <a:spLocks noChangeArrowheads="1"/>
          </p:cNvSpPr>
          <p:nvPr/>
        </p:nvSpPr>
        <p:spPr bwMode="auto">
          <a:xfrm>
            <a:off x="1014413" y="1412875"/>
            <a:ext cx="1892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ltLang="ja-JP">
                <a:solidFill>
                  <a:schemeClr val="tx1"/>
                </a:solidFill>
                <a:ea typeface="ＭＳ Ｐゴシック" panose="020B0600070205080204" pitchFamily="50" charset="-128"/>
              </a:rPr>
              <a:t>Units Shipped</a:t>
            </a:r>
          </a:p>
        </p:txBody>
      </p:sp>
      <p:graphicFrame>
        <p:nvGraphicFramePr>
          <p:cNvPr id="14340" name="Object 4"/>
          <p:cNvGraphicFramePr>
            <a:graphicFrameLocks/>
          </p:cNvGraphicFramePr>
          <p:nvPr/>
        </p:nvGraphicFramePr>
        <p:xfrm>
          <a:off x="1692275" y="1738313"/>
          <a:ext cx="6651625" cy="4435475"/>
        </p:xfrm>
        <a:graphic>
          <a:graphicData uri="http://schemas.openxmlformats.org/presentationml/2006/ole">
            <mc:AlternateContent xmlns:mc="http://schemas.openxmlformats.org/markup-compatibility/2006">
              <mc:Choice xmlns:v="urn:schemas-microsoft-com:vml" Requires="v">
                <p:oleObj spid="_x0000_s14345" name="Chart" r:id="rId4" imgW="6651360" imgH="4435200" progId="MSGraph.Chart.8">
                  <p:embed followColorScheme="full"/>
                </p:oleObj>
              </mc:Choice>
              <mc:Fallback>
                <p:oleObj name="Chart" r:id="rId4" imgW="6651360" imgH="4435200" progId="MSGraph.Chart.8">
                  <p:embed followColorScheme="full"/>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2275" y="1738313"/>
                        <a:ext cx="6651625" cy="443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41" name="Rectangle 5"/>
          <p:cNvSpPr>
            <a:spLocks noChangeArrowheads="1"/>
          </p:cNvSpPr>
          <p:nvPr/>
        </p:nvSpPr>
        <p:spPr bwMode="auto">
          <a:xfrm>
            <a:off x="3073400" y="608647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ja-JP" altLang="en-US" sz="1800">
                <a:solidFill>
                  <a:schemeClr val="tx1"/>
                </a:solidFill>
                <a:ea typeface="ＭＳ Ｐゴシック" panose="020B0600070205080204" pitchFamily="50" charset="-128"/>
              </a:rPr>
              <a:t>1991</a:t>
            </a:r>
          </a:p>
        </p:txBody>
      </p:sp>
      <p:sp>
        <p:nvSpPr>
          <p:cNvPr id="14342" name="Rectangle 6"/>
          <p:cNvSpPr>
            <a:spLocks noChangeArrowheads="1"/>
          </p:cNvSpPr>
          <p:nvPr/>
        </p:nvSpPr>
        <p:spPr bwMode="auto">
          <a:xfrm>
            <a:off x="6229350" y="608647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ja-JP" altLang="en-US" sz="1800">
                <a:solidFill>
                  <a:schemeClr val="tx1"/>
                </a:solidFill>
                <a:ea typeface="ＭＳ Ｐゴシック" panose="020B0600070205080204" pitchFamily="50" charset="-128"/>
              </a:rPr>
              <a:t>1992</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a:lstStyle/>
          <a:p>
            <a:pPr>
              <a:lnSpc>
                <a:spcPct val="90000"/>
              </a:lnSpc>
            </a:pPr>
            <a:r>
              <a:rPr lang="en-US" altLang="ja-JP" dirty="0">
                <a:ea typeface="ＭＳ Ｐゴシック" panose="020B0600070205080204" pitchFamily="50" charset="-128"/>
              </a:rPr>
              <a:t>Pie Chart Example</a:t>
            </a:r>
          </a:p>
        </p:txBody>
      </p:sp>
      <p:graphicFrame>
        <p:nvGraphicFramePr>
          <p:cNvPr id="16387" name="Object 3"/>
          <p:cNvGraphicFramePr>
            <a:graphicFrameLocks/>
          </p:cNvGraphicFramePr>
          <p:nvPr/>
        </p:nvGraphicFramePr>
        <p:xfrm>
          <a:off x="1106488" y="1649413"/>
          <a:ext cx="7377112" cy="4860925"/>
        </p:xfrm>
        <a:graphic>
          <a:graphicData uri="http://schemas.openxmlformats.org/presentationml/2006/ole">
            <mc:AlternateContent xmlns:mc="http://schemas.openxmlformats.org/markup-compatibility/2006">
              <mc:Choice xmlns:v="urn:schemas-microsoft-com:vml" Requires="v">
                <p:oleObj spid="_x0000_s16390" name="Chart" r:id="rId4" imgW="7376760" imgH="4860720" progId="MSGraph.Chart.8">
                  <p:embed followColorScheme="full"/>
                </p:oleObj>
              </mc:Choice>
              <mc:Fallback>
                <p:oleObj name="Chart" r:id="rId4" imgW="7376760" imgH="4860720"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6488" y="1649413"/>
                        <a:ext cx="7377112" cy="486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pPr>
              <a:lnSpc>
                <a:spcPct val="90000"/>
              </a:lnSpc>
            </a:pPr>
            <a:r>
              <a:rPr lang="en-US" altLang="ja-JP" dirty="0">
                <a:ea typeface="ＭＳ Ｐゴシック" panose="020B0600070205080204" pitchFamily="50" charset="-128"/>
              </a:rPr>
              <a:t>When Finished</a:t>
            </a:r>
          </a:p>
        </p:txBody>
      </p:sp>
      <p:sp>
        <p:nvSpPr>
          <p:cNvPr id="18435" name="Rectangle 3"/>
          <p:cNvSpPr>
            <a:spLocks noGrp="1" noChangeArrowheads="1"/>
          </p:cNvSpPr>
          <p:nvPr>
            <p:ph type="body" idx="1"/>
          </p:nvPr>
        </p:nvSpPr>
        <p:spPr>
          <a:xfrm>
            <a:off x="901700" y="1676400"/>
            <a:ext cx="7997825" cy="4876800"/>
          </a:xfrm>
          <a:noFill/>
          <a:ln/>
        </p:spPr>
        <p:txBody>
          <a:bodyPr/>
          <a:lstStyle/>
          <a:p>
            <a:pPr>
              <a:lnSpc>
                <a:spcPct val="95000"/>
              </a:lnSpc>
            </a:pPr>
            <a:r>
              <a:rPr lang="en-US" altLang="ja-JP" dirty="0">
                <a:ea typeface="ＭＳ Ｐゴシック" panose="020B0600070205080204" pitchFamily="50" charset="-128"/>
              </a:rPr>
              <a:t>Proofread -- have a colleague review your presentation AND forward to your ISSM coach for comments.</a:t>
            </a:r>
          </a:p>
          <a:p>
            <a:pPr>
              <a:lnSpc>
                <a:spcPct val="95000"/>
              </a:lnSpc>
            </a:pPr>
            <a:r>
              <a:rPr lang="en-US" altLang="ja-JP" dirty="0">
                <a:ea typeface="ＭＳ Ｐゴシック" panose="020B0600070205080204" pitchFamily="50" charset="-128"/>
              </a:rPr>
              <a:t>Practice your presentation in slide show mode. Correct as needed.</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279F"/>
      </a:dk2>
      <a:lt2>
        <a:srgbClr val="F5C300"/>
      </a:lt2>
      <a:accent1>
        <a:srgbClr val="51DC00"/>
      </a:accent1>
      <a:accent2>
        <a:srgbClr val="00B7A5"/>
      </a:accent2>
      <a:accent3>
        <a:srgbClr val="AAACCD"/>
      </a:accent3>
      <a:accent4>
        <a:srgbClr val="DADADA"/>
      </a:accent4>
      <a:accent5>
        <a:srgbClr val="B3EBAA"/>
      </a:accent5>
      <a:accent6>
        <a:srgbClr val="00A695"/>
      </a:accent6>
      <a:hlink>
        <a:srgbClr val="FC0128"/>
      </a:hlink>
      <a:folHlink>
        <a:srgbClr val="82ACC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000" b="1" i="0" u="none" strike="noStrike" cap="none" normalizeH="0" baseline="0" smtClean="0">
            <a:ln>
              <a:noFill/>
            </a:ln>
            <a:solidFill>
              <a:srgbClr val="FFFF00"/>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2000" b="1" i="0" u="none" strike="noStrike" cap="none" normalizeH="0" baseline="0" smtClean="0">
            <a:ln>
              <a:noFill/>
            </a:ln>
            <a:solidFill>
              <a:srgbClr val="FFFF00"/>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279F"/>
    </a:dk2>
    <a:lt2>
      <a:srgbClr val="F5C300"/>
    </a:lt2>
    <a:accent1>
      <a:srgbClr val="51DC00"/>
    </a:accent1>
    <a:accent2>
      <a:srgbClr val="00B7A5"/>
    </a:accent2>
    <a:accent3>
      <a:srgbClr val="AAACCD"/>
    </a:accent3>
    <a:accent4>
      <a:srgbClr val="DADADA"/>
    </a:accent4>
    <a:accent5>
      <a:srgbClr val="B3EBAA"/>
    </a:accent5>
    <a:accent6>
      <a:srgbClr val="00A695"/>
    </a:accent6>
    <a:hlink>
      <a:srgbClr val="FC0128"/>
    </a:hlink>
    <a:folHlink>
      <a:srgbClr val="82ACCD"/>
    </a:folHlink>
  </a:clrScheme>
</a:themeOverride>
</file>

<file path=docProps/app.xml><?xml version="1.0" encoding="utf-8"?>
<Properties xmlns="http://schemas.openxmlformats.org/officeDocument/2006/extended-properties" xmlns:vt="http://schemas.openxmlformats.org/officeDocument/2006/docPropsVTypes">
  <TotalTime>219</TotalTime>
  <Words>970</Words>
  <Application>Microsoft Office PowerPoint</Application>
  <PresentationFormat>画面に合わせる (4:3)</PresentationFormat>
  <Paragraphs>98</Paragraphs>
  <Slides>9</Slides>
  <Notes>9</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6" baseType="lpstr">
      <vt:lpstr>ＭＳ Ｐゴシック</vt:lpstr>
      <vt:lpstr>Arial</vt:lpstr>
      <vt:lpstr>Arial Black</vt:lpstr>
      <vt:lpstr>Times New Roman</vt:lpstr>
      <vt:lpstr>Wingdings</vt:lpstr>
      <vt:lpstr>Default Design</vt:lpstr>
      <vt:lpstr>Chart</vt:lpstr>
      <vt:lpstr>Your Presentation Title Here</vt:lpstr>
      <vt:lpstr>ISSM 2014 PPT Template</vt:lpstr>
      <vt:lpstr>ISSM 2014 PPT Template</vt:lpstr>
      <vt:lpstr>Slide Guidelines</vt:lpstr>
      <vt:lpstr>Title Text</vt:lpstr>
      <vt:lpstr>PowerPoint プレゼンテーション</vt:lpstr>
      <vt:lpstr>Column Graph Example </vt:lpstr>
      <vt:lpstr>Pie Chart Example</vt:lpstr>
      <vt:lpstr>When Finished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the Standard Intel PowerPoint Template for On-line Presentations.</dc:title>
  <dc:creator>julie mcgrew</dc:creator>
  <cp:lastModifiedBy>odajima</cp:lastModifiedBy>
  <cp:revision>31</cp:revision>
  <dcterms:created xsi:type="dcterms:W3CDTF">1996-11-21T16:58:06Z</dcterms:created>
  <dcterms:modified xsi:type="dcterms:W3CDTF">2014-09-29T04:22:52Z</dcterms:modified>
</cp:coreProperties>
</file>